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tags/tag1.xml" ContentType="application/vnd.openxmlformats-officedocument.presentationml.tags+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68" r:id="rId2"/>
    <p:sldId id="257" r:id="rId3"/>
    <p:sldId id="267" r:id="rId4"/>
    <p:sldId id="258" r:id="rId5"/>
    <p:sldId id="260" r:id="rId6"/>
    <p:sldId id="261" r:id="rId7"/>
    <p:sldId id="262" r:id="rId8"/>
    <p:sldId id="263" r:id="rId9"/>
    <p:sldId id="264" r:id="rId10"/>
    <p:sldId id="266" r:id="rId11"/>
    <p:sldId id="265" r:id="rId12"/>
  </p:sldIdLst>
  <p:sldSz cx="9144000" cy="6858000" type="screen4x3"/>
  <p:notesSz cx="6858000" cy="9144000"/>
  <p:custDataLst>
    <p:tags r:id="rId13"/>
  </p:custDataLst>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a:srgbClr val="FFFF00"/>
    <a:srgbClr val="003300"/>
    <a:srgbClr val="FFFF99"/>
    <a:srgbClr val="800000"/>
    <a:srgbClr val="660066"/>
    <a:srgbClr val="009900"/>
    <a:srgbClr val="0000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767" autoAdjust="0"/>
    <p:restoredTop sz="94660"/>
  </p:normalViewPr>
  <p:slideViewPr>
    <p:cSldViewPr>
      <p:cViewPr>
        <p:scale>
          <a:sx n="66" d="100"/>
          <a:sy n="66" d="100"/>
        </p:scale>
        <p:origin x="-630" y="-14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AA24BCE-C2C5-4C3F-AD35-B5E2969559B5}" type="slidenum">
              <a:rPr lang="en-US" smtClean="0"/>
              <a:pPr>
                <a:defRPr/>
              </a:pPr>
              <a:t>‹#›</a:t>
            </a:fld>
            <a:endParaRPr lang="en-US"/>
          </a:p>
        </p:txBody>
      </p:sp>
      <p:pic>
        <p:nvPicPr>
          <p:cNvPr id="7" name="Picture 29" descr="A014"/>
          <p:cNvPicPr>
            <a:picLocks noChangeAspect="1" noChangeArrowheads="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C046434-EDD1-46AB-BF70-B341E65D59F0}"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1D03200-14E9-4A5F-8C0E-A41DBF32F53D}" type="slidenum">
              <a:rPr lang="en-US" smtClean="0"/>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7813"/>
            <a:ext cx="8229600" cy="58531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26"/>
          <p:cNvSpPr>
            <a:spLocks noGrp="1" noChangeArrowheads="1"/>
          </p:cNvSpPr>
          <p:nvPr>
            <p:ph type="ftr" sz="quarter" idx="10"/>
          </p:nvPr>
        </p:nvSpPr>
        <p:spPr>
          <a:ln/>
        </p:spPr>
        <p:txBody>
          <a:bodyPr/>
          <a:lstStyle>
            <a:lvl1pPr>
              <a:defRPr/>
            </a:lvl1pPr>
          </a:lstStyle>
          <a:p>
            <a:pPr>
              <a:defRPr/>
            </a:pPr>
            <a:endParaRPr lang="en-US"/>
          </a:p>
        </p:txBody>
      </p:sp>
      <p:sp>
        <p:nvSpPr>
          <p:cNvPr id="4" name="Rectangle 27"/>
          <p:cNvSpPr>
            <a:spLocks noGrp="1" noChangeArrowheads="1"/>
          </p:cNvSpPr>
          <p:nvPr>
            <p:ph type="sldNum" sz="quarter" idx="11"/>
          </p:nvPr>
        </p:nvSpPr>
        <p:spPr>
          <a:ln/>
        </p:spPr>
        <p:txBody>
          <a:bodyPr/>
          <a:lstStyle>
            <a:lvl1pPr>
              <a:defRPr/>
            </a:lvl1pPr>
          </a:lstStyle>
          <a:p>
            <a:pPr>
              <a:defRPr/>
            </a:pPr>
            <a:fld id="{6B834617-4048-4A60-A83A-D5191FBD3861}" type="slidenum">
              <a:rPr lang="en-US"/>
              <a:pPr>
                <a:defRPr/>
              </a:pPr>
              <a:t>‹#›</a:t>
            </a:fld>
            <a:endParaRPr lang="en-US"/>
          </a:p>
        </p:txBody>
      </p:sp>
      <p:sp>
        <p:nvSpPr>
          <p:cNvPr id="5" name="Rectangle 28"/>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3C036B0-84D6-4AF8-A4E3-B97FC252ADD9}"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D6E8127-2822-4C81-BECF-83E2DDF3363A}"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9EB56331-C3B2-46DF-B036-C50E86C19053}"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12AF7AE7-6118-4995-B5E1-9CAD39DD5383}"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CACA346F-EA71-4A53-9090-218F592CD267}"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077CA45C-BAD3-4B9B-9000-0C51EBCD7F46}"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E1FE39A5-800B-4E1B-A013-92A53E368996}"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BFAF994-E0D6-463A-93EB-4ED90BD03F3D}"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100CFB4A-6607-459F-8A0A-CA525920503C}"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8" Type="http://schemas.openxmlformats.org/officeDocument/2006/relationships/image" Target="../media/image13.gif"/><Relationship Id="rId3" Type="http://schemas.openxmlformats.org/officeDocument/2006/relationships/image" Target="../media/image9.gif"/><Relationship Id="rId7"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12.gif"/><Relationship Id="rId5" Type="http://schemas.openxmlformats.org/officeDocument/2006/relationships/image" Target="../media/image11.gif"/><Relationship Id="rId4" Type="http://schemas.openxmlformats.org/officeDocument/2006/relationships/image" Target="../media/image10.png"/><Relationship Id="rId9" Type="http://schemas.openxmlformats.org/officeDocument/2006/relationships/image" Target="../media/image14.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thegioigiadinh.com.vn/ImageHandler.ashx?Id=1090&amp;Width=1000" TargetMode="Externa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ogo truong.jpg"/>
          <p:cNvPicPr>
            <a:picLocks noChangeAspect="1"/>
          </p:cNvPicPr>
          <p:nvPr/>
        </p:nvPicPr>
        <p:blipFill>
          <a:blip r:embed="rId2" cstate="print"/>
          <a:stretch>
            <a:fillRect/>
          </a:stretch>
        </p:blipFill>
        <p:spPr>
          <a:xfrm>
            <a:off x="304800" y="228600"/>
            <a:ext cx="1330390" cy="131695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TextBox 5"/>
          <p:cNvSpPr txBox="1"/>
          <p:nvPr/>
        </p:nvSpPr>
        <p:spPr>
          <a:xfrm>
            <a:off x="1676400" y="381000"/>
            <a:ext cx="7239000" cy="1077218"/>
          </a:xfrm>
          <a:prstGeom prst="rect">
            <a:avLst/>
          </a:prstGeom>
          <a:noFill/>
        </p:spPr>
        <p:txBody>
          <a:bodyPr>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rPr>
              <a:t>PHÒNG GD&amp;ĐT  QUẬN LONG BIÊN</a:t>
            </a:r>
          </a:p>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rPr>
              <a:t>TRƯỜNG TIỂU HỌC ÁI MỘ A</a:t>
            </a:r>
          </a:p>
        </p:txBody>
      </p:sp>
      <p:sp>
        <p:nvSpPr>
          <p:cNvPr id="8" name="TextBox 7"/>
          <p:cNvSpPr txBox="1"/>
          <p:nvPr/>
        </p:nvSpPr>
        <p:spPr>
          <a:xfrm>
            <a:off x="304800" y="1981200"/>
            <a:ext cx="8534400" cy="3046988"/>
          </a:xfrm>
          <a:prstGeom prst="rect">
            <a:avLst/>
          </a:prstGeom>
          <a:noFill/>
        </p:spPr>
        <p:txBody>
          <a:bodyPr>
            <a:spAutoFit/>
            <a:scene3d>
              <a:camera prst="orthographicFront"/>
              <a:lightRig rig="threePt" dir="t"/>
            </a:scene3d>
            <a:sp3d extrusionH="57150">
              <a:bevelT w="82550" h="38100" prst="coolSlant"/>
            </a:sp3d>
          </a:bodyPr>
          <a:lstStyle/>
          <a:p>
            <a:pPr algn="ctr" fontAlgn="auto">
              <a:lnSpc>
                <a:spcPct val="150000"/>
              </a:lnSpc>
              <a:spcBef>
                <a:spcPts val="0"/>
              </a:spcBef>
              <a:spcAft>
                <a:spcPts val="0"/>
              </a:spcAft>
              <a:defRPr/>
            </a:pPr>
            <a:r>
              <a:rPr lang="en-US" sz="3200" b="1" dirty="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TÊN PHÂN MÔN: </a:t>
            </a:r>
            <a:r>
              <a:rPr lang="en-US" sz="3200" b="1" dirty="0" err="1"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Luyện</a:t>
            </a:r>
            <a:r>
              <a:rPr lang="en-US" sz="3200" b="1" dirty="0"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 </a:t>
            </a:r>
            <a:r>
              <a:rPr lang="en-US" sz="3200" b="1" dirty="0" err="1"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từ</a:t>
            </a:r>
            <a:r>
              <a:rPr lang="en-US" sz="3200" b="1" dirty="0"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 </a:t>
            </a:r>
            <a:r>
              <a:rPr lang="en-US" sz="3200" b="1" dirty="0" err="1"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và</a:t>
            </a:r>
            <a:r>
              <a:rPr lang="en-US" sz="3200" b="1" dirty="0"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 </a:t>
            </a:r>
            <a:r>
              <a:rPr lang="en-US" sz="3200" b="1" dirty="0" err="1"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câu</a:t>
            </a:r>
            <a:endParaRPr lang="en-US" sz="3200" b="1" dirty="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endParaRPr>
          </a:p>
          <a:p>
            <a:pPr algn="ctr" fontAlgn="auto">
              <a:lnSpc>
                <a:spcPct val="150000"/>
              </a:lnSpc>
              <a:spcBef>
                <a:spcPts val="0"/>
              </a:spcBef>
              <a:spcAft>
                <a:spcPts val="0"/>
              </a:spcAft>
              <a:defRPr/>
            </a:pPr>
            <a:r>
              <a:rPr lang="en-US" sz="3200" b="1" dirty="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BÀI, TIẾT, TUẦN: </a:t>
            </a:r>
            <a:r>
              <a:rPr lang="en-US" sz="3200" b="1" dirty="0"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5</a:t>
            </a:r>
            <a:endParaRPr lang="en-US" sz="3200" b="1" dirty="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endParaRPr>
          </a:p>
          <a:p>
            <a:pPr lvl="2" fontAlgn="auto">
              <a:lnSpc>
                <a:spcPct val="150000"/>
              </a:lnSpc>
              <a:spcBef>
                <a:spcPts val="0"/>
              </a:spcBef>
              <a:spcAft>
                <a:spcPts val="0"/>
              </a:spcAft>
              <a:defRPr/>
            </a:pPr>
            <a:r>
              <a:rPr lang="en-US" sz="3200" b="1" dirty="0"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		TÊN </a:t>
            </a:r>
            <a:r>
              <a:rPr lang="en-US" sz="3200" b="1" dirty="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BÀI: </a:t>
            </a:r>
            <a:r>
              <a:rPr lang="en-US" sz="3200" b="1" dirty="0" err="1"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D</a:t>
            </a:r>
            <a:r>
              <a:rPr lang="en-US" sz="3000" b="1" dirty="0" err="1"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anh</a:t>
            </a:r>
            <a:r>
              <a:rPr lang="en-US" sz="3000" b="1" dirty="0"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 </a:t>
            </a:r>
            <a:r>
              <a:rPr lang="en-US" sz="3000" b="1" dirty="0" err="1"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từ</a:t>
            </a:r>
            <a:r>
              <a:rPr lang="en-US" sz="3000" b="1" dirty="0"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 </a:t>
            </a:r>
            <a:endParaRPr lang="en-US" sz="3000" b="1" dirty="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endParaRPr>
          </a:p>
          <a:p>
            <a:pPr lvl="2" fontAlgn="auto">
              <a:lnSpc>
                <a:spcPct val="150000"/>
              </a:lnSpc>
              <a:spcBef>
                <a:spcPts val="0"/>
              </a:spcBef>
              <a:spcAft>
                <a:spcPts val="0"/>
              </a:spcAft>
              <a:defRPr/>
            </a:pPr>
            <a:r>
              <a:rPr lang="en-US" sz="3200" b="1" i="1" dirty="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GV </a:t>
            </a:r>
            <a:r>
              <a:rPr lang="en-US" sz="3200" b="1" i="1" dirty="0" err="1">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Thực</a:t>
            </a:r>
            <a:r>
              <a:rPr lang="en-US" sz="3200" b="1" i="1" dirty="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 </a:t>
            </a:r>
            <a:r>
              <a:rPr lang="en-US" sz="3200" b="1" i="1" dirty="0" err="1">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hiện</a:t>
            </a:r>
            <a:r>
              <a:rPr lang="en-US" sz="3200" b="1" i="1" dirty="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 </a:t>
            </a:r>
            <a:r>
              <a:rPr lang="en-US" sz="3200" b="1" i="1" dirty="0" err="1">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Nguyễn</a:t>
            </a:r>
            <a:r>
              <a:rPr lang="en-US" sz="3200" b="1" i="1" dirty="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 </a:t>
            </a:r>
            <a:r>
              <a:rPr lang="en-US" sz="3200" b="1" i="1" dirty="0" err="1">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Thị</a:t>
            </a:r>
            <a:r>
              <a:rPr lang="en-US" sz="3200" b="1" i="1" dirty="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 Thu </a:t>
            </a:r>
            <a:r>
              <a:rPr lang="en-US" sz="3200" b="1" i="1" dirty="0" err="1">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Lan</a:t>
            </a:r>
            <a:endParaRPr lang="en-US" sz="3200" b="1" i="1" dirty="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8" name="Oval 10"/>
          <p:cNvSpPr>
            <a:spLocks noChangeArrowheads="1"/>
          </p:cNvSpPr>
          <p:nvPr/>
        </p:nvSpPr>
        <p:spPr bwMode="auto">
          <a:xfrm>
            <a:off x="1244600" y="1435100"/>
            <a:ext cx="533400" cy="533400"/>
          </a:xfrm>
          <a:prstGeom prst="ellipse">
            <a:avLst/>
          </a:prstGeom>
          <a:gradFill rotWithShape="1">
            <a:gsLst>
              <a:gs pos="0">
                <a:srgbClr val="000066"/>
              </a:gs>
              <a:gs pos="100000">
                <a:srgbClr val="FFFF00"/>
              </a:gs>
            </a:gsLst>
            <a:path path="shape">
              <a:fillToRect l="50000" t="50000" r="50000" b="50000"/>
            </a:path>
          </a:gradFill>
          <a:ln w="9525">
            <a:solidFill>
              <a:srgbClr val="FF0000"/>
            </a:solidFill>
            <a:round/>
            <a:headEnd/>
            <a:tailEnd/>
          </a:ln>
        </p:spPr>
        <p:txBody>
          <a:bodyPr wrap="none" anchor="ctr"/>
          <a:lstStyle/>
          <a:p>
            <a:pPr algn="ctr" eaLnBrk="1" hangingPunct="1"/>
            <a:r>
              <a:rPr lang="en-US" sz="3200" b="1">
                <a:solidFill>
                  <a:srgbClr val="FF0000"/>
                </a:solidFill>
                <a:latin typeface="Times New Roman" pitchFamily="18" charset="0"/>
              </a:rPr>
              <a:t>1</a:t>
            </a:r>
          </a:p>
        </p:txBody>
      </p:sp>
      <p:sp>
        <p:nvSpPr>
          <p:cNvPr id="27719" name="Oval 71"/>
          <p:cNvSpPr>
            <a:spLocks noChangeArrowheads="1"/>
          </p:cNvSpPr>
          <p:nvPr/>
        </p:nvSpPr>
        <p:spPr bwMode="auto">
          <a:xfrm>
            <a:off x="1244600" y="2044700"/>
            <a:ext cx="533400" cy="533400"/>
          </a:xfrm>
          <a:prstGeom prst="ellipse">
            <a:avLst/>
          </a:prstGeom>
          <a:gradFill rotWithShape="1">
            <a:gsLst>
              <a:gs pos="0">
                <a:srgbClr val="000066"/>
              </a:gs>
              <a:gs pos="100000">
                <a:srgbClr val="FFFF00"/>
              </a:gs>
            </a:gsLst>
            <a:path path="shape">
              <a:fillToRect l="50000" t="50000" r="50000" b="50000"/>
            </a:path>
          </a:gradFill>
          <a:ln w="9525">
            <a:solidFill>
              <a:srgbClr val="FF0000"/>
            </a:solidFill>
            <a:round/>
            <a:headEnd/>
            <a:tailEnd/>
          </a:ln>
        </p:spPr>
        <p:txBody>
          <a:bodyPr wrap="none" anchor="ctr"/>
          <a:lstStyle/>
          <a:p>
            <a:pPr algn="ctr" eaLnBrk="1" hangingPunct="1"/>
            <a:r>
              <a:rPr lang="en-US" sz="3200" b="1">
                <a:solidFill>
                  <a:srgbClr val="FF0000"/>
                </a:solidFill>
                <a:latin typeface="Times New Roman" pitchFamily="18" charset="0"/>
              </a:rPr>
              <a:t>2</a:t>
            </a:r>
          </a:p>
        </p:txBody>
      </p:sp>
      <p:sp>
        <p:nvSpPr>
          <p:cNvPr id="27720" name="Oval 72"/>
          <p:cNvSpPr>
            <a:spLocks noChangeArrowheads="1"/>
          </p:cNvSpPr>
          <p:nvPr/>
        </p:nvSpPr>
        <p:spPr bwMode="auto">
          <a:xfrm>
            <a:off x="1244600" y="2679700"/>
            <a:ext cx="533400" cy="533400"/>
          </a:xfrm>
          <a:prstGeom prst="ellipse">
            <a:avLst/>
          </a:prstGeom>
          <a:gradFill rotWithShape="1">
            <a:gsLst>
              <a:gs pos="0">
                <a:srgbClr val="000066"/>
              </a:gs>
              <a:gs pos="100000">
                <a:srgbClr val="FFFF00"/>
              </a:gs>
            </a:gsLst>
            <a:path path="shape">
              <a:fillToRect l="50000" t="50000" r="50000" b="50000"/>
            </a:path>
          </a:gradFill>
          <a:ln w="9525">
            <a:solidFill>
              <a:srgbClr val="FF0000"/>
            </a:solidFill>
            <a:round/>
            <a:headEnd/>
            <a:tailEnd/>
          </a:ln>
        </p:spPr>
        <p:txBody>
          <a:bodyPr wrap="none" anchor="ctr"/>
          <a:lstStyle/>
          <a:p>
            <a:pPr algn="ctr" eaLnBrk="1" hangingPunct="1"/>
            <a:r>
              <a:rPr lang="en-US" sz="3200" b="1">
                <a:solidFill>
                  <a:srgbClr val="FF0000"/>
                </a:solidFill>
                <a:latin typeface="Times New Roman" pitchFamily="18" charset="0"/>
              </a:rPr>
              <a:t>3</a:t>
            </a:r>
          </a:p>
        </p:txBody>
      </p:sp>
      <p:sp>
        <p:nvSpPr>
          <p:cNvPr id="27721" name="Oval 73"/>
          <p:cNvSpPr>
            <a:spLocks noChangeArrowheads="1"/>
          </p:cNvSpPr>
          <p:nvPr/>
        </p:nvSpPr>
        <p:spPr bwMode="auto">
          <a:xfrm>
            <a:off x="1244600" y="3289300"/>
            <a:ext cx="533400" cy="533400"/>
          </a:xfrm>
          <a:prstGeom prst="ellipse">
            <a:avLst/>
          </a:prstGeom>
          <a:gradFill rotWithShape="1">
            <a:gsLst>
              <a:gs pos="0">
                <a:srgbClr val="000066"/>
              </a:gs>
              <a:gs pos="100000">
                <a:srgbClr val="FFFF00"/>
              </a:gs>
            </a:gsLst>
            <a:path path="shape">
              <a:fillToRect l="50000" t="50000" r="50000" b="50000"/>
            </a:path>
          </a:gradFill>
          <a:ln w="9525">
            <a:solidFill>
              <a:srgbClr val="FF0000"/>
            </a:solidFill>
            <a:round/>
            <a:headEnd/>
            <a:tailEnd/>
          </a:ln>
        </p:spPr>
        <p:txBody>
          <a:bodyPr wrap="none" anchor="ctr"/>
          <a:lstStyle/>
          <a:p>
            <a:pPr algn="ctr" eaLnBrk="1" hangingPunct="1"/>
            <a:r>
              <a:rPr lang="en-US" sz="3200" b="1">
                <a:solidFill>
                  <a:srgbClr val="FF0000"/>
                </a:solidFill>
                <a:latin typeface="Times New Roman" pitchFamily="18" charset="0"/>
              </a:rPr>
              <a:t>4</a:t>
            </a:r>
          </a:p>
        </p:txBody>
      </p:sp>
      <p:sp>
        <p:nvSpPr>
          <p:cNvPr id="27722" name="Oval 74"/>
          <p:cNvSpPr>
            <a:spLocks noChangeArrowheads="1"/>
          </p:cNvSpPr>
          <p:nvPr/>
        </p:nvSpPr>
        <p:spPr bwMode="auto">
          <a:xfrm>
            <a:off x="1244600" y="3911600"/>
            <a:ext cx="533400" cy="533400"/>
          </a:xfrm>
          <a:prstGeom prst="ellipse">
            <a:avLst/>
          </a:prstGeom>
          <a:gradFill rotWithShape="1">
            <a:gsLst>
              <a:gs pos="0">
                <a:srgbClr val="000066"/>
              </a:gs>
              <a:gs pos="100000">
                <a:srgbClr val="FFFF00"/>
              </a:gs>
            </a:gsLst>
            <a:path path="shape">
              <a:fillToRect l="50000" t="50000" r="50000" b="50000"/>
            </a:path>
          </a:gradFill>
          <a:ln w="9525">
            <a:solidFill>
              <a:srgbClr val="FF0000"/>
            </a:solidFill>
            <a:round/>
            <a:headEnd/>
            <a:tailEnd/>
          </a:ln>
        </p:spPr>
        <p:txBody>
          <a:bodyPr wrap="none" anchor="ctr"/>
          <a:lstStyle/>
          <a:p>
            <a:pPr algn="ctr" eaLnBrk="1" hangingPunct="1"/>
            <a:r>
              <a:rPr lang="en-US" sz="3200" b="1">
                <a:solidFill>
                  <a:srgbClr val="FF0000"/>
                </a:solidFill>
                <a:latin typeface="Times New Roman" pitchFamily="18" charset="0"/>
              </a:rPr>
              <a:t>5</a:t>
            </a:r>
          </a:p>
        </p:txBody>
      </p:sp>
      <p:sp>
        <p:nvSpPr>
          <p:cNvPr id="27723" name="Oval 75"/>
          <p:cNvSpPr>
            <a:spLocks noChangeArrowheads="1"/>
          </p:cNvSpPr>
          <p:nvPr/>
        </p:nvSpPr>
        <p:spPr bwMode="auto">
          <a:xfrm>
            <a:off x="1244600" y="4521200"/>
            <a:ext cx="533400" cy="533400"/>
          </a:xfrm>
          <a:prstGeom prst="ellipse">
            <a:avLst/>
          </a:prstGeom>
          <a:gradFill rotWithShape="1">
            <a:gsLst>
              <a:gs pos="0">
                <a:srgbClr val="000066"/>
              </a:gs>
              <a:gs pos="100000">
                <a:srgbClr val="FFFF00"/>
              </a:gs>
            </a:gsLst>
            <a:path path="shape">
              <a:fillToRect l="50000" t="50000" r="50000" b="50000"/>
            </a:path>
          </a:gradFill>
          <a:ln w="9525">
            <a:solidFill>
              <a:srgbClr val="FF0000"/>
            </a:solidFill>
            <a:round/>
            <a:headEnd/>
            <a:tailEnd/>
          </a:ln>
        </p:spPr>
        <p:txBody>
          <a:bodyPr wrap="none" anchor="ctr"/>
          <a:lstStyle/>
          <a:p>
            <a:pPr algn="ctr" eaLnBrk="1" hangingPunct="1"/>
            <a:r>
              <a:rPr lang="en-US" sz="3200" b="1">
                <a:solidFill>
                  <a:srgbClr val="FF0000"/>
                </a:solidFill>
                <a:latin typeface="Times New Roman" pitchFamily="18" charset="0"/>
              </a:rPr>
              <a:t>6</a:t>
            </a:r>
          </a:p>
        </p:txBody>
      </p:sp>
      <p:grpSp>
        <p:nvGrpSpPr>
          <p:cNvPr id="13320" name="Group 165"/>
          <p:cNvGrpSpPr>
            <a:grpSpLocks/>
          </p:cNvGrpSpPr>
          <p:nvPr/>
        </p:nvGrpSpPr>
        <p:grpSpPr bwMode="auto">
          <a:xfrm>
            <a:off x="4648200" y="1397000"/>
            <a:ext cx="1371600" cy="609600"/>
            <a:chOff x="2928" y="880"/>
            <a:chExt cx="864" cy="384"/>
          </a:xfrm>
        </p:grpSpPr>
        <p:sp>
          <p:nvSpPr>
            <p:cNvPr id="13394" name="Rectangle 77"/>
            <p:cNvSpPr>
              <a:spLocks noChangeArrowheads="1"/>
            </p:cNvSpPr>
            <p:nvPr/>
          </p:nvSpPr>
          <p:spPr bwMode="auto">
            <a:xfrm>
              <a:off x="3360" y="880"/>
              <a:ext cx="432" cy="384"/>
            </a:xfrm>
            <a:prstGeom prst="rect">
              <a:avLst/>
            </a:prstGeom>
            <a:gradFill rotWithShape="1">
              <a:gsLst>
                <a:gs pos="0">
                  <a:schemeClr val="bg1"/>
                </a:gs>
                <a:gs pos="100000">
                  <a:srgbClr val="FF0000"/>
                </a:gs>
              </a:gsLst>
              <a:path path="shape">
                <a:fillToRect l="50000" t="50000" r="50000" b="50000"/>
              </a:path>
            </a:gradFill>
            <a:ln w="9525">
              <a:solidFill>
                <a:schemeClr val="tx1"/>
              </a:solidFill>
              <a:miter lim="800000"/>
              <a:headEnd/>
              <a:tailEnd/>
            </a:ln>
          </p:spPr>
          <p:txBody>
            <a:bodyPr wrap="none" anchor="ctr"/>
            <a:lstStyle/>
            <a:p>
              <a:endParaRPr lang="en-US"/>
            </a:p>
          </p:txBody>
        </p:sp>
        <p:sp>
          <p:nvSpPr>
            <p:cNvPr id="13395" name="Rectangle 78"/>
            <p:cNvSpPr>
              <a:spLocks noChangeArrowheads="1"/>
            </p:cNvSpPr>
            <p:nvPr/>
          </p:nvSpPr>
          <p:spPr bwMode="auto">
            <a:xfrm>
              <a:off x="2928" y="880"/>
              <a:ext cx="432" cy="384"/>
            </a:xfrm>
            <a:prstGeom prst="rect">
              <a:avLst/>
            </a:prstGeom>
            <a:gradFill rotWithShape="1">
              <a:gsLst>
                <a:gs pos="0">
                  <a:schemeClr val="bg1"/>
                </a:gs>
                <a:gs pos="100000">
                  <a:srgbClr val="FFFF00"/>
                </a:gs>
              </a:gsLst>
              <a:path path="shape">
                <a:fillToRect l="50000" t="50000" r="50000" b="50000"/>
              </a:path>
            </a:gradFill>
            <a:ln w="9525">
              <a:solidFill>
                <a:schemeClr val="tx1"/>
              </a:solidFill>
              <a:miter lim="800000"/>
              <a:headEnd/>
              <a:tailEnd/>
            </a:ln>
          </p:spPr>
          <p:txBody>
            <a:bodyPr wrap="none" anchor="ctr"/>
            <a:lstStyle/>
            <a:p>
              <a:endParaRPr lang="en-US"/>
            </a:p>
          </p:txBody>
        </p:sp>
      </p:grpSp>
      <p:grpSp>
        <p:nvGrpSpPr>
          <p:cNvPr id="13321" name="Group 167"/>
          <p:cNvGrpSpPr>
            <a:grpSpLocks/>
          </p:cNvGrpSpPr>
          <p:nvPr/>
        </p:nvGrpSpPr>
        <p:grpSpPr bwMode="auto">
          <a:xfrm>
            <a:off x="4648200" y="2616200"/>
            <a:ext cx="2057400" cy="609600"/>
            <a:chOff x="2928" y="1648"/>
            <a:chExt cx="1296" cy="384"/>
          </a:xfrm>
        </p:grpSpPr>
        <p:sp>
          <p:nvSpPr>
            <p:cNvPr id="13391" name="Rectangle 81"/>
            <p:cNvSpPr>
              <a:spLocks noChangeArrowheads="1"/>
            </p:cNvSpPr>
            <p:nvPr/>
          </p:nvSpPr>
          <p:spPr bwMode="auto">
            <a:xfrm>
              <a:off x="3360" y="1648"/>
              <a:ext cx="432" cy="384"/>
            </a:xfrm>
            <a:prstGeom prst="rect">
              <a:avLst/>
            </a:prstGeom>
            <a:gradFill rotWithShape="1">
              <a:gsLst>
                <a:gs pos="0">
                  <a:schemeClr val="bg1"/>
                </a:gs>
                <a:gs pos="100000">
                  <a:srgbClr val="FF0000"/>
                </a:gs>
              </a:gsLst>
              <a:path path="shape">
                <a:fillToRect l="50000" t="50000" r="50000" b="50000"/>
              </a:path>
            </a:gradFill>
            <a:ln w="9525">
              <a:solidFill>
                <a:schemeClr val="tx1"/>
              </a:solidFill>
              <a:miter lim="800000"/>
              <a:headEnd/>
              <a:tailEnd/>
            </a:ln>
          </p:spPr>
          <p:txBody>
            <a:bodyPr wrap="none" anchor="ctr"/>
            <a:lstStyle/>
            <a:p>
              <a:endParaRPr lang="en-US"/>
            </a:p>
          </p:txBody>
        </p:sp>
        <p:sp>
          <p:nvSpPr>
            <p:cNvPr id="13392" name="Rectangle 82"/>
            <p:cNvSpPr>
              <a:spLocks noChangeArrowheads="1"/>
            </p:cNvSpPr>
            <p:nvPr/>
          </p:nvSpPr>
          <p:spPr bwMode="auto">
            <a:xfrm>
              <a:off x="2928" y="1648"/>
              <a:ext cx="432" cy="384"/>
            </a:xfrm>
            <a:prstGeom prst="rect">
              <a:avLst/>
            </a:prstGeom>
            <a:gradFill rotWithShape="1">
              <a:gsLst>
                <a:gs pos="0">
                  <a:schemeClr val="bg1"/>
                </a:gs>
                <a:gs pos="100000">
                  <a:srgbClr val="FFFF00"/>
                </a:gs>
              </a:gsLst>
              <a:path path="shape">
                <a:fillToRect l="50000" t="50000" r="50000" b="50000"/>
              </a:path>
            </a:gradFill>
            <a:ln w="9525">
              <a:solidFill>
                <a:schemeClr val="tx1"/>
              </a:solidFill>
              <a:miter lim="800000"/>
              <a:headEnd/>
              <a:tailEnd/>
            </a:ln>
          </p:spPr>
          <p:txBody>
            <a:bodyPr wrap="none" anchor="ctr"/>
            <a:lstStyle/>
            <a:p>
              <a:endParaRPr lang="en-US"/>
            </a:p>
          </p:txBody>
        </p:sp>
        <p:sp>
          <p:nvSpPr>
            <p:cNvPr id="13393" name="Rectangle 91"/>
            <p:cNvSpPr>
              <a:spLocks noChangeArrowheads="1"/>
            </p:cNvSpPr>
            <p:nvPr/>
          </p:nvSpPr>
          <p:spPr bwMode="auto">
            <a:xfrm>
              <a:off x="3792" y="1648"/>
              <a:ext cx="432" cy="384"/>
            </a:xfrm>
            <a:prstGeom prst="rect">
              <a:avLst/>
            </a:prstGeom>
            <a:gradFill rotWithShape="1">
              <a:gsLst>
                <a:gs pos="0">
                  <a:schemeClr val="bg1"/>
                </a:gs>
                <a:gs pos="100000">
                  <a:srgbClr val="FF0000"/>
                </a:gs>
              </a:gsLst>
              <a:path path="shape">
                <a:fillToRect l="50000" t="50000" r="50000" b="50000"/>
              </a:path>
            </a:gradFill>
            <a:ln w="9525">
              <a:solidFill>
                <a:schemeClr val="tx1"/>
              </a:solidFill>
              <a:miter lim="800000"/>
              <a:headEnd/>
              <a:tailEnd/>
            </a:ln>
          </p:spPr>
          <p:txBody>
            <a:bodyPr wrap="none" anchor="ctr"/>
            <a:lstStyle/>
            <a:p>
              <a:endParaRPr lang="en-US"/>
            </a:p>
          </p:txBody>
        </p:sp>
      </p:grpSp>
      <p:grpSp>
        <p:nvGrpSpPr>
          <p:cNvPr id="13322" name="Group 168"/>
          <p:cNvGrpSpPr>
            <a:grpSpLocks/>
          </p:cNvGrpSpPr>
          <p:nvPr/>
        </p:nvGrpSpPr>
        <p:grpSpPr bwMode="auto">
          <a:xfrm>
            <a:off x="3962400" y="3213100"/>
            <a:ext cx="2743200" cy="622300"/>
            <a:chOff x="2496" y="2024"/>
            <a:chExt cx="1728" cy="392"/>
          </a:xfrm>
        </p:grpSpPr>
        <p:sp>
          <p:nvSpPr>
            <p:cNvPr id="13387" name="Rectangle 83"/>
            <p:cNvSpPr>
              <a:spLocks noChangeArrowheads="1"/>
            </p:cNvSpPr>
            <p:nvPr/>
          </p:nvSpPr>
          <p:spPr bwMode="auto">
            <a:xfrm>
              <a:off x="3360" y="2032"/>
              <a:ext cx="432" cy="384"/>
            </a:xfrm>
            <a:prstGeom prst="rect">
              <a:avLst/>
            </a:prstGeom>
            <a:gradFill rotWithShape="1">
              <a:gsLst>
                <a:gs pos="0">
                  <a:schemeClr val="bg1"/>
                </a:gs>
                <a:gs pos="100000">
                  <a:srgbClr val="FF0000"/>
                </a:gs>
              </a:gsLst>
              <a:path path="shape">
                <a:fillToRect l="50000" t="50000" r="50000" b="50000"/>
              </a:path>
            </a:gradFill>
            <a:ln w="9525">
              <a:solidFill>
                <a:schemeClr val="tx1"/>
              </a:solidFill>
              <a:miter lim="800000"/>
              <a:headEnd/>
              <a:tailEnd/>
            </a:ln>
          </p:spPr>
          <p:txBody>
            <a:bodyPr wrap="none" anchor="ctr"/>
            <a:lstStyle/>
            <a:p>
              <a:endParaRPr lang="en-US"/>
            </a:p>
          </p:txBody>
        </p:sp>
        <p:sp>
          <p:nvSpPr>
            <p:cNvPr id="13388" name="Rectangle 84"/>
            <p:cNvSpPr>
              <a:spLocks noChangeArrowheads="1"/>
            </p:cNvSpPr>
            <p:nvPr/>
          </p:nvSpPr>
          <p:spPr bwMode="auto">
            <a:xfrm>
              <a:off x="2928" y="2032"/>
              <a:ext cx="432" cy="384"/>
            </a:xfrm>
            <a:prstGeom prst="rect">
              <a:avLst/>
            </a:prstGeom>
            <a:gradFill rotWithShape="1">
              <a:gsLst>
                <a:gs pos="0">
                  <a:schemeClr val="bg1"/>
                </a:gs>
                <a:gs pos="100000">
                  <a:srgbClr val="FFFF00"/>
                </a:gs>
              </a:gsLst>
              <a:path path="shape">
                <a:fillToRect l="50000" t="50000" r="50000" b="50000"/>
              </a:path>
            </a:gradFill>
            <a:ln w="9525">
              <a:solidFill>
                <a:schemeClr val="tx1"/>
              </a:solidFill>
              <a:miter lim="800000"/>
              <a:headEnd/>
              <a:tailEnd/>
            </a:ln>
          </p:spPr>
          <p:txBody>
            <a:bodyPr wrap="none" anchor="ctr"/>
            <a:lstStyle/>
            <a:p>
              <a:endParaRPr lang="en-US"/>
            </a:p>
          </p:txBody>
        </p:sp>
        <p:sp>
          <p:nvSpPr>
            <p:cNvPr id="13389" name="Rectangle 92"/>
            <p:cNvSpPr>
              <a:spLocks noChangeArrowheads="1"/>
            </p:cNvSpPr>
            <p:nvPr/>
          </p:nvSpPr>
          <p:spPr bwMode="auto">
            <a:xfrm>
              <a:off x="3792" y="2032"/>
              <a:ext cx="432" cy="384"/>
            </a:xfrm>
            <a:prstGeom prst="rect">
              <a:avLst/>
            </a:prstGeom>
            <a:gradFill rotWithShape="1">
              <a:gsLst>
                <a:gs pos="0">
                  <a:schemeClr val="bg1"/>
                </a:gs>
                <a:gs pos="100000">
                  <a:srgbClr val="FF0000"/>
                </a:gs>
              </a:gsLst>
              <a:path path="shape">
                <a:fillToRect l="50000" t="50000" r="50000" b="50000"/>
              </a:path>
            </a:gradFill>
            <a:ln w="9525">
              <a:solidFill>
                <a:schemeClr val="tx1"/>
              </a:solidFill>
              <a:miter lim="800000"/>
              <a:headEnd/>
              <a:tailEnd/>
            </a:ln>
          </p:spPr>
          <p:txBody>
            <a:bodyPr wrap="none" anchor="ctr"/>
            <a:lstStyle/>
            <a:p>
              <a:endParaRPr lang="en-US"/>
            </a:p>
          </p:txBody>
        </p:sp>
        <p:sp>
          <p:nvSpPr>
            <p:cNvPr id="13390" name="Rectangle 93"/>
            <p:cNvSpPr>
              <a:spLocks noChangeArrowheads="1"/>
            </p:cNvSpPr>
            <p:nvPr/>
          </p:nvSpPr>
          <p:spPr bwMode="auto">
            <a:xfrm>
              <a:off x="2496" y="2024"/>
              <a:ext cx="432" cy="384"/>
            </a:xfrm>
            <a:prstGeom prst="rect">
              <a:avLst/>
            </a:prstGeom>
            <a:gradFill rotWithShape="1">
              <a:gsLst>
                <a:gs pos="0">
                  <a:schemeClr val="bg1"/>
                </a:gs>
                <a:gs pos="100000">
                  <a:srgbClr val="FF0000"/>
                </a:gs>
              </a:gsLst>
              <a:path path="shape">
                <a:fillToRect l="50000" t="50000" r="50000" b="50000"/>
              </a:path>
            </a:gradFill>
            <a:ln w="9525">
              <a:solidFill>
                <a:schemeClr val="tx1"/>
              </a:solidFill>
              <a:miter lim="800000"/>
              <a:headEnd/>
              <a:tailEnd/>
            </a:ln>
          </p:spPr>
          <p:txBody>
            <a:bodyPr wrap="none" anchor="ctr"/>
            <a:lstStyle/>
            <a:p>
              <a:endParaRPr lang="en-US"/>
            </a:p>
          </p:txBody>
        </p:sp>
      </p:grpSp>
      <p:grpSp>
        <p:nvGrpSpPr>
          <p:cNvPr id="13323" name="Group 169"/>
          <p:cNvGrpSpPr>
            <a:grpSpLocks/>
          </p:cNvGrpSpPr>
          <p:nvPr/>
        </p:nvGrpSpPr>
        <p:grpSpPr bwMode="auto">
          <a:xfrm>
            <a:off x="4648200" y="3840163"/>
            <a:ext cx="1371600" cy="609600"/>
            <a:chOff x="2928" y="2419"/>
            <a:chExt cx="864" cy="384"/>
          </a:xfrm>
        </p:grpSpPr>
        <p:sp>
          <p:nvSpPr>
            <p:cNvPr id="13385" name="Rectangle 85"/>
            <p:cNvSpPr>
              <a:spLocks noChangeArrowheads="1"/>
            </p:cNvSpPr>
            <p:nvPr/>
          </p:nvSpPr>
          <p:spPr bwMode="auto">
            <a:xfrm>
              <a:off x="3360" y="2419"/>
              <a:ext cx="432" cy="384"/>
            </a:xfrm>
            <a:prstGeom prst="rect">
              <a:avLst/>
            </a:prstGeom>
            <a:gradFill rotWithShape="1">
              <a:gsLst>
                <a:gs pos="0">
                  <a:schemeClr val="bg1"/>
                </a:gs>
                <a:gs pos="100000">
                  <a:srgbClr val="FF0000"/>
                </a:gs>
              </a:gsLst>
              <a:path path="shape">
                <a:fillToRect l="50000" t="50000" r="50000" b="50000"/>
              </a:path>
            </a:gradFill>
            <a:ln w="9525">
              <a:solidFill>
                <a:schemeClr val="tx1"/>
              </a:solidFill>
              <a:miter lim="800000"/>
              <a:headEnd/>
              <a:tailEnd/>
            </a:ln>
          </p:spPr>
          <p:txBody>
            <a:bodyPr wrap="none" anchor="ctr"/>
            <a:lstStyle/>
            <a:p>
              <a:endParaRPr lang="en-US"/>
            </a:p>
          </p:txBody>
        </p:sp>
        <p:sp>
          <p:nvSpPr>
            <p:cNvPr id="13386" name="Rectangle 86"/>
            <p:cNvSpPr>
              <a:spLocks noChangeArrowheads="1"/>
            </p:cNvSpPr>
            <p:nvPr/>
          </p:nvSpPr>
          <p:spPr bwMode="auto">
            <a:xfrm>
              <a:off x="2928" y="2419"/>
              <a:ext cx="432" cy="384"/>
            </a:xfrm>
            <a:prstGeom prst="rect">
              <a:avLst/>
            </a:prstGeom>
            <a:gradFill rotWithShape="1">
              <a:gsLst>
                <a:gs pos="0">
                  <a:schemeClr val="bg1"/>
                </a:gs>
                <a:gs pos="100000">
                  <a:srgbClr val="FFFF00"/>
                </a:gs>
              </a:gsLst>
              <a:path path="shape">
                <a:fillToRect l="50000" t="50000" r="50000" b="50000"/>
              </a:path>
            </a:gradFill>
            <a:ln w="9525">
              <a:solidFill>
                <a:schemeClr val="tx1"/>
              </a:solidFill>
              <a:miter lim="800000"/>
              <a:headEnd/>
              <a:tailEnd/>
            </a:ln>
          </p:spPr>
          <p:txBody>
            <a:bodyPr wrap="none" anchor="ctr"/>
            <a:lstStyle/>
            <a:p>
              <a:endParaRPr lang="en-US"/>
            </a:p>
          </p:txBody>
        </p:sp>
      </p:grpSp>
      <p:grpSp>
        <p:nvGrpSpPr>
          <p:cNvPr id="13324" name="Group 170"/>
          <p:cNvGrpSpPr>
            <a:grpSpLocks/>
          </p:cNvGrpSpPr>
          <p:nvPr/>
        </p:nvGrpSpPr>
        <p:grpSpPr bwMode="auto">
          <a:xfrm>
            <a:off x="3962400" y="4445000"/>
            <a:ext cx="2743200" cy="614363"/>
            <a:chOff x="2496" y="2800"/>
            <a:chExt cx="1728" cy="387"/>
          </a:xfrm>
        </p:grpSpPr>
        <p:sp>
          <p:nvSpPr>
            <p:cNvPr id="13381" name="Rectangle 87"/>
            <p:cNvSpPr>
              <a:spLocks noChangeArrowheads="1"/>
            </p:cNvSpPr>
            <p:nvPr/>
          </p:nvSpPr>
          <p:spPr bwMode="auto">
            <a:xfrm>
              <a:off x="3360" y="2803"/>
              <a:ext cx="432" cy="384"/>
            </a:xfrm>
            <a:prstGeom prst="rect">
              <a:avLst/>
            </a:prstGeom>
            <a:gradFill rotWithShape="1">
              <a:gsLst>
                <a:gs pos="0">
                  <a:schemeClr val="bg1"/>
                </a:gs>
                <a:gs pos="100000">
                  <a:srgbClr val="FF0000"/>
                </a:gs>
              </a:gsLst>
              <a:path path="shape">
                <a:fillToRect l="50000" t="50000" r="50000" b="50000"/>
              </a:path>
            </a:gradFill>
            <a:ln w="9525">
              <a:solidFill>
                <a:schemeClr val="tx1"/>
              </a:solidFill>
              <a:miter lim="800000"/>
              <a:headEnd/>
              <a:tailEnd/>
            </a:ln>
          </p:spPr>
          <p:txBody>
            <a:bodyPr wrap="none" anchor="ctr"/>
            <a:lstStyle/>
            <a:p>
              <a:endParaRPr lang="en-US"/>
            </a:p>
          </p:txBody>
        </p:sp>
        <p:sp>
          <p:nvSpPr>
            <p:cNvPr id="13382" name="Rectangle 88"/>
            <p:cNvSpPr>
              <a:spLocks noChangeArrowheads="1"/>
            </p:cNvSpPr>
            <p:nvPr/>
          </p:nvSpPr>
          <p:spPr bwMode="auto">
            <a:xfrm>
              <a:off x="2928" y="2803"/>
              <a:ext cx="432" cy="384"/>
            </a:xfrm>
            <a:prstGeom prst="rect">
              <a:avLst/>
            </a:prstGeom>
            <a:gradFill rotWithShape="1">
              <a:gsLst>
                <a:gs pos="0">
                  <a:schemeClr val="bg1"/>
                </a:gs>
                <a:gs pos="100000">
                  <a:srgbClr val="FFFF00"/>
                </a:gs>
              </a:gsLst>
              <a:path path="shape">
                <a:fillToRect l="50000" t="50000" r="50000" b="50000"/>
              </a:path>
            </a:gradFill>
            <a:ln w="9525">
              <a:solidFill>
                <a:schemeClr val="tx1"/>
              </a:solidFill>
              <a:miter lim="800000"/>
              <a:headEnd/>
              <a:tailEnd/>
            </a:ln>
          </p:spPr>
          <p:txBody>
            <a:bodyPr wrap="none" anchor="ctr"/>
            <a:lstStyle/>
            <a:p>
              <a:endParaRPr lang="en-US"/>
            </a:p>
          </p:txBody>
        </p:sp>
        <p:sp>
          <p:nvSpPr>
            <p:cNvPr id="13383" name="Rectangle 94"/>
            <p:cNvSpPr>
              <a:spLocks noChangeArrowheads="1"/>
            </p:cNvSpPr>
            <p:nvPr/>
          </p:nvSpPr>
          <p:spPr bwMode="auto">
            <a:xfrm>
              <a:off x="2496" y="2800"/>
              <a:ext cx="432" cy="384"/>
            </a:xfrm>
            <a:prstGeom prst="rect">
              <a:avLst/>
            </a:prstGeom>
            <a:gradFill rotWithShape="1">
              <a:gsLst>
                <a:gs pos="0">
                  <a:schemeClr val="bg1"/>
                </a:gs>
                <a:gs pos="100000">
                  <a:srgbClr val="FF0000"/>
                </a:gs>
              </a:gsLst>
              <a:path path="shape">
                <a:fillToRect l="50000" t="50000" r="50000" b="50000"/>
              </a:path>
            </a:gradFill>
            <a:ln w="9525">
              <a:solidFill>
                <a:schemeClr val="tx1"/>
              </a:solidFill>
              <a:miter lim="800000"/>
              <a:headEnd/>
              <a:tailEnd/>
            </a:ln>
          </p:spPr>
          <p:txBody>
            <a:bodyPr wrap="none" anchor="ctr"/>
            <a:lstStyle/>
            <a:p>
              <a:endParaRPr lang="en-US"/>
            </a:p>
          </p:txBody>
        </p:sp>
        <p:sp>
          <p:nvSpPr>
            <p:cNvPr id="13384" name="Rectangle 95"/>
            <p:cNvSpPr>
              <a:spLocks noChangeArrowheads="1"/>
            </p:cNvSpPr>
            <p:nvPr/>
          </p:nvSpPr>
          <p:spPr bwMode="auto">
            <a:xfrm>
              <a:off x="3792" y="2800"/>
              <a:ext cx="432" cy="384"/>
            </a:xfrm>
            <a:prstGeom prst="rect">
              <a:avLst/>
            </a:prstGeom>
            <a:gradFill rotWithShape="1">
              <a:gsLst>
                <a:gs pos="0">
                  <a:schemeClr val="bg1"/>
                </a:gs>
                <a:gs pos="100000">
                  <a:srgbClr val="FF0000"/>
                </a:gs>
              </a:gsLst>
              <a:path path="shape">
                <a:fillToRect l="50000" t="50000" r="50000" b="50000"/>
              </a:path>
            </a:gradFill>
            <a:ln w="9525">
              <a:solidFill>
                <a:schemeClr val="tx1"/>
              </a:solidFill>
              <a:miter lim="800000"/>
              <a:headEnd/>
              <a:tailEnd/>
            </a:ln>
          </p:spPr>
          <p:txBody>
            <a:bodyPr wrap="none" anchor="ctr"/>
            <a:lstStyle/>
            <a:p>
              <a:endParaRPr lang="en-US"/>
            </a:p>
          </p:txBody>
        </p:sp>
      </p:grpSp>
      <p:grpSp>
        <p:nvGrpSpPr>
          <p:cNvPr id="13325" name="Group 166"/>
          <p:cNvGrpSpPr>
            <a:grpSpLocks/>
          </p:cNvGrpSpPr>
          <p:nvPr/>
        </p:nvGrpSpPr>
        <p:grpSpPr bwMode="auto">
          <a:xfrm>
            <a:off x="1905000" y="2006600"/>
            <a:ext cx="4114800" cy="609600"/>
            <a:chOff x="1200" y="1264"/>
            <a:chExt cx="2592" cy="384"/>
          </a:xfrm>
        </p:grpSpPr>
        <p:sp>
          <p:nvSpPr>
            <p:cNvPr id="13375" name="Rectangle 79"/>
            <p:cNvSpPr>
              <a:spLocks noChangeArrowheads="1"/>
            </p:cNvSpPr>
            <p:nvPr/>
          </p:nvSpPr>
          <p:spPr bwMode="auto">
            <a:xfrm>
              <a:off x="3360" y="1264"/>
              <a:ext cx="432" cy="384"/>
            </a:xfrm>
            <a:prstGeom prst="rect">
              <a:avLst/>
            </a:prstGeom>
            <a:gradFill rotWithShape="1">
              <a:gsLst>
                <a:gs pos="0">
                  <a:schemeClr val="bg1"/>
                </a:gs>
                <a:gs pos="100000">
                  <a:srgbClr val="FF0000"/>
                </a:gs>
              </a:gsLst>
              <a:path path="shape">
                <a:fillToRect l="50000" t="50000" r="50000" b="50000"/>
              </a:path>
            </a:gradFill>
            <a:ln w="9525">
              <a:solidFill>
                <a:schemeClr val="tx1"/>
              </a:solidFill>
              <a:miter lim="800000"/>
              <a:headEnd/>
              <a:tailEnd/>
            </a:ln>
          </p:spPr>
          <p:txBody>
            <a:bodyPr wrap="none" anchor="ctr"/>
            <a:lstStyle/>
            <a:p>
              <a:endParaRPr lang="en-US"/>
            </a:p>
          </p:txBody>
        </p:sp>
        <p:sp>
          <p:nvSpPr>
            <p:cNvPr id="13376" name="Rectangle 80"/>
            <p:cNvSpPr>
              <a:spLocks noChangeArrowheads="1"/>
            </p:cNvSpPr>
            <p:nvPr/>
          </p:nvSpPr>
          <p:spPr bwMode="auto">
            <a:xfrm>
              <a:off x="2928" y="1264"/>
              <a:ext cx="432" cy="384"/>
            </a:xfrm>
            <a:prstGeom prst="rect">
              <a:avLst/>
            </a:prstGeom>
            <a:gradFill rotWithShape="1">
              <a:gsLst>
                <a:gs pos="0">
                  <a:schemeClr val="bg1"/>
                </a:gs>
                <a:gs pos="100000">
                  <a:srgbClr val="FFFF00"/>
                </a:gs>
              </a:gsLst>
              <a:path path="shape">
                <a:fillToRect l="50000" t="50000" r="50000" b="50000"/>
              </a:path>
            </a:gradFill>
            <a:ln w="9525">
              <a:solidFill>
                <a:schemeClr val="tx1"/>
              </a:solidFill>
              <a:miter lim="800000"/>
              <a:headEnd/>
              <a:tailEnd/>
            </a:ln>
          </p:spPr>
          <p:txBody>
            <a:bodyPr wrap="none" anchor="ctr"/>
            <a:lstStyle/>
            <a:p>
              <a:endParaRPr lang="en-US"/>
            </a:p>
          </p:txBody>
        </p:sp>
        <p:sp>
          <p:nvSpPr>
            <p:cNvPr id="13377" name="Rectangle 96"/>
            <p:cNvSpPr>
              <a:spLocks noChangeArrowheads="1"/>
            </p:cNvSpPr>
            <p:nvPr/>
          </p:nvSpPr>
          <p:spPr bwMode="auto">
            <a:xfrm>
              <a:off x="2496" y="1264"/>
              <a:ext cx="432" cy="384"/>
            </a:xfrm>
            <a:prstGeom prst="rect">
              <a:avLst/>
            </a:prstGeom>
            <a:gradFill rotWithShape="1">
              <a:gsLst>
                <a:gs pos="0">
                  <a:schemeClr val="bg1"/>
                </a:gs>
                <a:gs pos="100000">
                  <a:srgbClr val="FF0000"/>
                </a:gs>
              </a:gsLst>
              <a:path path="shape">
                <a:fillToRect l="50000" t="50000" r="50000" b="50000"/>
              </a:path>
            </a:gradFill>
            <a:ln w="9525">
              <a:solidFill>
                <a:schemeClr val="tx1"/>
              </a:solidFill>
              <a:miter lim="800000"/>
              <a:headEnd/>
              <a:tailEnd/>
            </a:ln>
          </p:spPr>
          <p:txBody>
            <a:bodyPr wrap="none" anchor="ctr"/>
            <a:lstStyle/>
            <a:p>
              <a:endParaRPr lang="en-US"/>
            </a:p>
          </p:txBody>
        </p:sp>
        <p:sp>
          <p:nvSpPr>
            <p:cNvPr id="13378" name="Rectangle 97"/>
            <p:cNvSpPr>
              <a:spLocks noChangeArrowheads="1"/>
            </p:cNvSpPr>
            <p:nvPr/>
          </p:nvSpPr>
          <p:spPr bwMode="auto">
            <a:xfrm>
              <a:off x="2064" y="1264"/>
              <a:ext cx="432" cy="384"/>
            </a:xfrm>
            <a:prstGeom prst="rect">
              <a:avLst/>
            </a:prstGeom>
            <a:gradFill rotWithShape="1">
              <a:gsLst>
                <a:gs pos="0">
                  <a:schemeClr val="bg1"/>
                </a:gs>
                <a:gs pos="100000">
                  <a:srgbClr val="FF0000"/>
                </a:gs>
              </a:gsLst>
              <a:path path="shape">
                <a:fillToRect l="50000" t="50000" r="50000" b="50000"/>
              </a:path>
            </a:gradFill>
            <a:ln w="9525">
              <a:solidFill>
                <a:schemeClr val="tx1"/>
              </a:solidFill>
              <a:miter lim="800000"/>
              <a:headEnd/>
              <a:tailEnd/>
            </a:ln>
          </p:spPr>
          <p:txBody>
            <a:bodyPr wrap="none" anchor="ctr"/>
            <a:lstStyle/>
            <a:p>
              <a:endParaRPr lang="en-US"/>
            </a:p>
          </p:txBody>
        </p:sp>
        <p:sp>
          <p:nvSpPr>
            <p:cNvPr id="13379" name="Rectangle 98"/>
            <p:cNvSpPr>
              <a:spLocks noChangeArrowheads="1"/>
            </p:cNvSpPr>
            <p:nvPr/>
          </p:nvSpPr>
          <p:spPr bwMode="auto">
            <a:xfrm>
              <a:off x="1632" y="1264"/>
              <a:ext cx="432" cy="384"/>
            </a:xfrm>
            <a:prstGeom prst="rect">
              <a:avLst/>
            </a:prstGeom>
            <a:gradFill rotWithShape="1">
              <a:gsLst>
                <a:gs pos="0">
                  <a:schemeClr val="bg1"/>
                </a:gs>
                <a:gs pos="100000">
                  <a:srgbClr val="FF0000"/>
                </a:gs>
              </a:gsLst>
              <a:path path="shape">
                <a:fillToRect l="50000" t="50000" r="50000" b="50000"/>
              </a:path>
            </a:gradFill>
            <a:ln w="9525">
              <a:solidFill>
                <a:schemeClr val="tx1"/>
              </a:solidFill>
              <a:miter lim="800000"/>
              <a:headEnd/>
              <a:tailEnd/>
            </a:ln>
          </p:spPr>
          <p:txBody>
            <a:bodyPr wrap="none" anchor="ctr"/>
            <a:lstStyle/>
            <a:p>
              <a:endParaRPr lang="en-US"/>
            </a:p>
          </p:txBody>
        </p:sp>
        <p:sp>
          <p:nvSpPr>
            <p:cNvPr id="13380" name="Rectangle 99"/>
            <p:cNvSpPr>
              <a:spLocks noChangeArrowheads="1"/>
            </p:cNvSpPr>
            <p:nvPr/>
          </p:nvSpPr>
          <p:spPr bwMode="auto">
            <a:xfrm>
              <a:off x="1200" y="1264"/>
              <a:ext cx="432" cy="384"/>
            </a:xfrm>
            <a:prstGeom prst="rect">
              <a:avLst/>
            </a:prstGeom>
            <a:gradFill rotWithShape="1">
              <a:gsLst>
                <a:gs pos="0">
                  <a:schemeClr val="bg1"/>
                </a:gs>
                <a:gs pos="100000">
                  <a:srgbClr val="FF0000"/>
                </a:gs>
              </a:gsLst>
              <a:path path="shape">
                <a:fillToRect l="50000" t="50000" r="50000" b="50000"/>
              </a:path>
            </a:gradFill>
            <a:ln w="9525">
              <a:solidFill>
                <a:schemeClr val="tx1"/>
              </a:solidFill>
              <a:miter lim="800000"/>
              <a:headEnd/>
              <a:tailEnd/>
            </a:ln>
          </p:spPr>
          <p:txBody>
            <a:bodyPr wrap="none" anchor="ctr"/>
            <a:lstStyle/>
            <a:p>
              <a:endParaRPr lang="en-US"/>
            </a:p>
          </p:txBody>
        </p:sp>
      </p:grpSp>
      <p:grpSp>
        <p:nvGrpSpPr>
          <p:cNvPr id="8" name="Group 142"/>
          <p:cNvGrpSpPr>
            <a:grpSpLocks/>
          </p:cNvGrpSpPr>
          <p:nvPr/>
        </p:nvGrpSpPr>
        <p:grpSpPr bwMode="auto">
          <a:xfrm>
            <a:off x="4772025" y="1419225"/>
            <a:ext cx="1168400" cy="592138"/>
            <a:chOff x="3008" y="792"/>
            <a:chExt cx="736" cy="373"/>
          </a:xfrm>
        </p:grpSpPr>
        <p:sp>
          <p:nvSpPr>
            <p:cNvPr id="13373" name="Text Box 108"/>
            <p:cNvSpPr txBox="1">
              <a:spLocks noChangeArrowheads="1"/>
            </p:cNvSpPr>
            <p:nvPr/>
          </p:nvSpPr>
          <p:spPr bwMode="auto">
            <a:xfrm>
              <a:off x="3008" y="800"/>
              <a:ext cx="336" cy="365"/>
            </a:xfrm>
            <a:prstGeom prst="rect">
              <a:avLst/>
            </a:prstGeom>
            <a:noFill/>
            <a:ln w="9525">
              <a:noFill/>
              <a:miter lim="800000"/>
              <a:headEnd/>
              <a:tailEnd/>
            </a:ln>
          </p:spPr>
          <p:txBody>
            <a:bodyPr>
              <a:spAutoFit/>
            </a:bodyPr>
            <a:lstStyle/>
            <a:p>
              <a:pPr eaLnBrk="1" hangingPunct="1">
                <a:spcBef>
                  <a:spcPct val="50000"/>
                </a:spcBef>
              </a:pPr>
              <a:r>
                <a:rPr lang="en-US" sz="3200" b="1">
                  <a:solidFill>
                    <a:srgbClr val="009900"/>
                  </a:solidFill>
                  <a:latin typeface="Times New Roman" pitchFamily="18" charset="0"/>
                </a:rPr>
                <a:t>D</a:t>
              </a:r>
            </a:p>
          </p:txBody>
        </p:sp>
        <p:sp>
          <p:nvSpPr>
            <p:cNvPr id="13374" name="Text Box 109"/>
            <p:cNvSpPr txBox="1">
              <a:spLocks noChangeArrowheads="1"/>
            </p:cNvSpPr>
            <p:nvPr/>
          </p:nvSpPr>
          <p:spPr bwMode="auto">
            <a:xfrm>
              <a:off x="3408" y="792"/>
              <a:ext cx="336" cy="365"/>
            </a:xfrm>
            <a:prstGeom prst="rect">
              <a:avLst/>
            </a:prstGeom>
            <a:noFill/>
            <a:ln w="9525">
              <a:noFill/>
              <a:miter lim="800000"/>
              <a:headEnd/>
              <a:tailEnd/>
            </a:ln>
          </p:spPr>
          <p:txBody>
            <a:bodyPr>
              <a:spAutoFit/>
            </a:bodyPr>
            <a:lstStyle/>
            <a:p>
              <a:pPr eaLnBrk="1" hangingPunct="1">
                <a:spcBef>
                  <a:spcPct val="50000"/>
                </a:spcBef>
              </a:pPr>
              <a:r>
                <a:rPr lang="en-US" sz="3200" b="1">
                  <a:solidFill>
                    <a:srgbClr val="000066"/>
                  </a:solidFill>
                  <a:latin typeface="Times New Roman" pitchFamily="18" charset="0"/>
                </a:rPr>
                <a:t>A</a:t>
              </a:r>
            </a:p>
          </p:txBody>
        </p:sp>
      </p:grpSp>
      <p:grpSp>
        <p:nvGrpSpPr>
          <p:cNvPr id="9" name="Group 143"/>
          <p:cNvGrpSpPr>
            <a:grpSpLocks/>
          </p:cNvGrpSpPr>
          <p:nvPr/>
        </p:nvGrpSpPr>
        <p:grpSpPr bwMode="auto">
          <a:xfrm>
            <a:off x="2019300" y="1985963"/>
            <a:ext cx="3937000" cy="604837"/>
            <a:chOff x="1280" y="1152"/>
            <a:chExt cx="2480" cy="381"/>
          </a:xfrm>
        </p:grpSpPr>
        <p:sp>
          <p:nvSpPr>
            <p:cNvPr id="13367" name="Text Box 110"/>
            <p:cNvSpPr txBox="1">
              <a:spLocks noChangeArrowheads="1"/>
            </p:cNvSpPr>
            <p:nvPr/>
          </p:nvSpPr>
          <p:spPr bwMode="auto">
            <a:xfrm>
              <a:off x="3000" y="1152"/>
              <a:ext cx="336" cy="365"/>
            </a:xfrm>
            <a:prstGeom prst="rect">
              <a:avLst/>
            </a:prstGeom>
            <a:noFill/>
            <a:ln w="9525">
              <a:noFill/>
              <a:miter lim="800000"/>
              <a:headEnd/>
              <a:tailEnd/>
            </a:ln>
          </p:spPr>
          <p:txBody>
            <a:bodyPr>
              <a:spAutoFit/>
            </a:bodyPr>
            <a:lstStyle/>
            <a:p>
              <a:pPr eaLnBrk="1" hangingPunct="1">
                <a:spcBef>
                  <a:spcPct val="50000"/>
                </a:spcBef>
              </a:pPr>
              <a:r>
                <a:rPr lang="en-US" sz="3200" b="1">
                  <a:solidFill>
                    <a:srgbClr val="009900"/>
                  </a:solidFill>
                  <a:latin typeface="Times New Roman" pitchFamily="18" charset="0"/>
                </a:rPr>
                <a:t>A</a:t>
              </a:r>
            </a:p>
          </p:txBody>
        </p:sp>
        <p:sp>
          <p:nvSpPr>
            <p:cNvPr id="13368" name="Text Box 111"/>
            <p:cNvSpPr txBox="1">
              <a:spLocks noChangeArrowheads="1"/>
            </p:cNvSpPr>
            <p:nvPr/>
          </p:nvSpPr>
          <p:spPr bwMode="auto">
            <a:xfrm>
              <a:off x="3424" y="1160"/>
              <a:ext cx="336" cy="365"/>
            </a:xfrm>
            <a:prstGeom prst="rect">
              <a:avLst/>
            </a:prstGeom>
            <a:noFill/>
            <a:ln w="9525">
              <a:noFill/>
              <a:miter lim="800000"/>
              <a:headEnd/>
              <a:tailEnd/>
            </a:ln>
          </p:spPr>
          <p:txBody>
            <a:bodyPr>
              <a:spAutoFit/>
            </a:bodyPr>
            <a:lstStyle/>
            <a:p>
              <a:pPr eaLnBrk="1" hangingPunct="1">
                <a:spcBef>
                  <a:spcPct val="50000"/>
                </a:spcBef>
              </a:pPr>
              <a:r>
                <a:rPr lang="en-US" sz="3200" b="1">
                  <a:solidFill>
                    <a:srgbClr val="000066"/>
                  </a:solidFill>
                  <a:latin typeface="Times New Roman" pitchFamily="18" charset="0"/>
                </a:rPr>
                <a:t>N</a:t>
              </a:r>
            </a:p>
          </p:txBody>
        </p:sp>
        <p:sp>
          <p:nvSpPr>
            <p:cNvPr id="13369" name="Text Box 112"/>
            <p:cNvSpPr txBox="1">
              <a:spLocks noChangeArrowheads="1"/>
            </p:cNvSpPr>
            <p:nvPr/>
          </p:nvSpPr>
          <p:spPr bwMode="auto">
            <a:xfrm>
              <a:off x="2552" y="1160"/>
              <a:ext cx="336" cy="365"/>
            </a:xfrm>
            <a:prstGeom prst="rect">
              <a:avLst/>
            </a:prstGeom>
            <a:noFill/>
            <a:ln w="9525">
              <a:noFill/>
              <a:miter lim="800000"/>
              <a:headEnd/>
              <a:tailEnd/>
            </a:ln>
          </p:spPr>
          <p:txBody>
            <a:bodyPr>
              <a:spAutoFit/>
            </a:bodyPr>
            <a:lstStyle/>
            <a:p>
              <a:pPr eaLnBrk="1" hangingPunct="1">
                <a:spcBef>
                  <a:spcPct val="50000"/>
                </a:spcBef>
              </a:pPr>
              <a:r>
                <a:rPr lang="en-US" sz="3200" b="1">
                  <a:solidFill>
                    <a:srgbClr val="000066"/>
                  </a:solidFill>
                  <a:latin typeface="Times New Roman" pitchFamily="18" charset="0"/>
                </a:rPr>
                <a:t>G</a:t>
              </a:r>
            </a:p>
          </p:txBody>
        </p:sp>
        <p:sp>
          <p:nvSpPr>
            <p:cNvPr id="13370" name="Text Box 113"/>
            <p:cNvSpPr txBox="1">
              <a:spLocks noChangeArrowheads="1"/>
            </p:cNvSpPr>
            <p:nvPr/>
          </p:nvSpPr>
          <p:spPr bwMode="auto">
            <a:xfrm>
              <a:off x="2136" y="1168"/>
              <a:ext cx="336" cy="365"/>
            </a:xfrm>
            <a:prstGeom prst="rect">
              <a:avLst/>
            </a:prstGeom>
            <a:noFill/>
            <a:ln w="9525">
              <a:noFill/>
              <a:miter lim="800000"/>
              <a:headEnd/>
              <a:tailEnd/>
            </a:ln>
          </p:spPr>
          <p:txBody>
            <a:bodyPr>
              <a:spAutoFit/>
            </a:bodyPr>
            <a:lstStyle/>
            <a:p>
              <a:pPr eaLnBrk="1" hangingPunct="1">
                <a:spcBef>
                  <a:spcPct val="50000"/>
                </a:spcBef>
              </a:pPr>
              <a:r>
                <a:rPr lang="en-US" sz="3200" b="1">
                  <a:solidFill>
                    <a:srgbClr val="000066"/>
                  </a:solidFill>
                  <a:latin typeface="Times New Roman" pitchFamily="18" charset="0"/>
                </a:rPr>
                <a:t>N</a:t>
              </a:r>
            </a:p>
          </p:txBody>
        </p:sp>
        <p:sp>
          <p:nvSpPr>
            <p:cNvPr id="13371" name="Text Box 114"/>
            <p:cNvSpPr txBox="1">
              <a:spLocks noChangeArrowheads="1"/>
            </p:cNvSpPr>
            <p:nvPr/>
          </p:nvSpPr>
          <p:spPr bwMode="auto">
            <a:xfrm>
              <a:off x="1704" y="1168"/>
              <a:ext cx="336" cy="365"/>
            </a:xfrm>
            <a:prstGeom prst="rect">
              <a:avLst/>
            </a:prstGeom>
            <a:noFill/>
            <a:ln w="9525">
              <a:noFill/>
              <a:miter lim="800000"/>
              <a:headEnd/>
              <a:tailEnd/>
            </a:ln>
          </p:spPr>
          <p:txBody>
            <a:bodyPr>
              <a:spAutoFit/>
            </a:bodyPr>
            <a:lstStyle/>
            <a:p>
              <a:pPr eaLnBrk="1" hangingPunct="1">
                <a:spcBef>
                  <a:spcPct val="50000"/>
                </a:spcBef>
              </a:pPr>
              <a:r>
                <a:rPr lang="en-US" sz="3200" b="1">
                  <a:solidFill>
                    <a:srgbClr val="000066"/>
                  </a:solidFill>
                  <a:latin typeface="Times New Roman" pitchFamily="18" charset="0"/>
                </a:rPr>
                <a:t>Ô</a:t>
              </a:r>
            </a:p>
          </p:txBody>
        </p:sp>
        <p:sp>
          <p:nvSpPr>
            <p:cNvPr id="13372" name="Text Box 115"/>
            <p:cNvSpPr txBox="1">
              <a:spLocks noChangeArrowheads="1"/>
            </p:cNvSpPr>
            <p:nvPr/>
          </p:nvSpPr>
          <p:spPr bwMode="auto">
            <a:xfrm>
              <a:off x="1280" y="1168"/>
              <a:ext cx="336" cy="365"/>
            </a:xfrm>
            <a:prstGeom prst="rect">
              <a:avLst/>
            </a:prstGeom>
            <a:noFill/>
            <a:ln w="9525">
              <a:noFill/>
              <a:miter lim="800000"/>
              <a:headEnd/>
              <a:tailEnd/>
            </a:ln>
          </p:spPr>
          <p:txBody>
            <a:bodyPr>
              <a:spAutoFit/>
            </a:bodyPr>
            <a:lstStyle/>
            <a:p>
              <a:pPr eaLnBrk="1" hangingPunct="1">
                <a:spcBef>
                  <a:spcPct val="50000"/>
                </a:spcBef>
              </a:pPr>
              <a:r>
                <a:rPr lang="en-US" sz="3200" b="1">
                  <a:solidFill>
                    <a:srgbClr val="000066"/>
                  </a:solidFill>
                  <a:latin typeface="Times New Roman" pitchFamily="18" charset="0"/>
                </a:rPr>
                <a:t>C</a:t>
              </a:r>
            </a:p>
          </p:txBody>
        </p:sp>
      </p:grpSp>
      <p:grpSp>
        <p:nvGrpSpPr>
          <p:cNvPr id="10" name="Group 144"/>
          <p:cNvGrpSpPr>
            <a:grpSpLocks/>
          </p:cNvGrpSpPr>
          <p:nvPr/>
        </p:nvGrpSpPr>
        <p:grpSpPr bwMode="auto">
          <a:xfrm>
            <a:off x="4762500" y="2638425"/>
            <a:ext cx="1892300" cy="604838"/>
            <a:chOff x="2992" y="1552"/>
            <a:chExt cx="1192" cy="381"/>
          </a:xfrm>
        </p:grpSpPr>
        <p:sp>
          <p:nvSpPr>
            <p:cNvPr id="13364" name="Text Box 116"/>
            <p:cNvSpPr txBox="1">
              <a:spLocks noChangeArrowheads="1"/>
            </p:cNvSpPr>
            <p:nvPr/>
          </p:nvSpPr>
          <p:spPr bwMode="auto">
            <a:xfrm>
              <a:off x="2992" y="1560"/>
              <a:ext cx="336" cy="365"/>
            </a:xfrm>
            <a:prstGeom prst="rect">
              <a:avLst/>
            </a:prstGeom>
            <a:noFill/>
            <a:ln w="9525">
              <a:noFill/>
              <a:miter lim="800000"/>
              <a:headEnd/>
              <a:tailEnd/>
            </a:ln>
          </p:spPr>
          <p:txBody>
            <a:bodyPr>
              <a:spAutoFit/>
            </a:bodyPr>
            <a:lstStyle/>
            <a:p>
              <a:pPr eaLnBrk="1" hangingPunct="1">
                <a:spcBef>
                  <a:spcPct val="50000"/>
                </a:spcBef>
              </a:pPr>
              <a:r>
                <a:rPr lang="en-US" sz="3200" b="1">
                  <a:solidFill>
                    <a:srgbClr val="009900"/>
                  </a:solidFill>
                  <a:latin typeface="Times New Roman" pitchFamily="18" charset="0"/>
                </a:rPr>
                <a:t>N</a:t>
              </a:r>
            </a:p>
          </p:txBody>
        </p:sp>
        <p:sp>
          <p:nvSpPr>
            <p:cNvPr id="13365" name="Text Box 117"/>
            <p:cNvSpPr txBox="1">
              <a:spLocks noChangeArrowheads="1"/>
            </p:cNvSpPr>
            <p:nvPr/>
          </p:nvSpPr>
          <p:spPr bwMode="auto">
            <a:xfrm>
              <a:off x="3848" y="1552"/>
              <a:ext cx="336" cy="365"/>
            </a:xfrm>
            <a:prstGeom prst="rect">
              <a:avLst/>
            </a:prstGeom>
            <a:noFill/>
            <a:ln w="9525">
              <a:noFill/>
              <a:miter lim="800000"/>
              <a:headEnd/>
              <a:tailEnd/>
            </a:ln>
          </p:spPr>
          <p:txBody>
            <a:bodyPr>
              <a:spAutoFit/>
            </a:bodyPr>
            <a:lstStyle/>
            <a:p>
              <a:pPr eaLnBrk="1" hangingPunct="1">
                <a:spcBef>
                  <a:spcPct val="50000"/>
                </a:spcBef>
              </a:pPr>
              <a:r>
                <a:rPr lang="en-US" sz="3200" b="1">
                  <a:solidFill>
                    <a:srgbClr val="000066"/>
                  </a:solidFill>
                  <a:latin typeface="Times New Roman" pitchFamily="18" charset="0"/>
                </a:rPr>
                <a:t>N</a:t>
              </a:r>
            </a:p>
          </p:txBody>
        </p:sp>
        <p:sp>
          <p:nvSpPr>
            <p:cNvPr id="13366" name="Text Box 122"/>
            <p:cNvSpPr txBox="1">
              <a:spLocks noChangeArrowheads="1"/>
            </p:cNvSpPr>
            <p:nvPr/>
          </p:nvSpPr>
          <p:spPr bwMode="auto">
            <a:xfrm>
              <a:off x="3424" y="1568"/>
              <a:ext cx="336" cy="365"/>
            </a:xfrm>
            <a:prstGeom prst="rect">
              <a:avLst/>
            </a:prstGeom>
            <a:noFill/>
            <a:ln w="9525">
              <a:noFill/>
              <a:miter lim="800000"/>
              <a:headEnd/>
              <a:tailEnd/>
            </a:ln>
          </p:spPr>
          <p:txBody>
            <a:bodyPr>
              <a:spAutoFit/>
            </a:bodyPr>
            <a:lstStyle/>
            <a:p>
              <a:pPr eaLnBrk="1" hangingPunct="1">
                <a:spcBef>
                  <a:spcPct val="50000"/>
                </a:spcBef>
              </a:pPr>
              <a:r>
                <a:rPr lang="en-US" sz="3200" b="1">
                  <a:solidFill>
                    <a:srgbClr val="000066"/>
                  </a:solidFill>
                  <a:latin typeface="Times New Roman" pitchFamily="18" charset="0"/>
                </a:rPr>
                <a:t>Ó</a:t>
              </a:r>
            </a:p>
          </p:txBody>
        </p:sp>
      </p:grpSp>
      <p:grpSp>
        <p:nvGrpSpPr>
          <p:cNvPr id="11" name="Group 145"/>
          <p:cNvGrpSpPr>
            <a:grpSpLocks/>
          </p:cNvGrpSpPr>
          <p:nvPr/>
        </p:nvGrpSpPr>
        <p:grpSpPr bwMode="auto">
          <a:xfrm>
            <a:off x="4076700" y="3228975"/>
            <a:ext cx="2590800" cy="592138"/>
            <a:chOff x="2568" y="1928"/>
            <a:chExt cx="1632" cy="373"/>
          </a:xfrm>
        </p:grpSpPr>
        <p:sp>
          <p:nvSpPr>
            <p:cNvPr id="13360" name="Text Box 126"/>
            <p:cNvSpPr txBox="1">
              <a:spLocks noChangeArrowheads="1"/>
            </p:cNvSpPr>
            <p:nvPr/>
          </p:nvSpPr>
          <p:spPr bwMode="auto">
            <a:xfrm>
              <a:off x="2568" y="1928"/>
              <a:ext cx="336" cy="365"/>
            </a:xfrm>
            <a:prstGeom prst="rect">
              <a:avLst/>
            </a:prstGeom>
            <a:noFill/>
            <a:ln w="9525">
              <a:noFill/>
              <a:miter lim="800000"/>
              <a:headEnd/>
              <a:tailEnd/>
            </a:ln>
          </p:spPr>
          <p:txBody>
            <a:bodyPr>
              <a:spAutoFit/>
            </a:bodyPr>
            <a:lstStyle/>
            <a:p>
              <a:pPr eaLnBrk="1" hangingPunct="1">
                <a:spcBef>
                  <a:spcPct val="50000"/>
                </a:spcBef>
              </a:pPr>
              <a:r>
                <a:rPr lang="en-US" sz="3200" b="1">
                  <a:solidFill>
                    <a:srgbClr val="000066"/>
                  </a:solidFill>
                  <a:latin typeface="Times New Roman" pitchFamily="18" charset="0"/>
                </a:rPr>
                <a:t>C</a:t>
              </a:r>
            </a:p>
          </p:txBody>
        </p:sp>
        <p:sp>
          <p:nvSpPr>
            <p:cNvPr id="13361" name="Text Box 127"/>
            <p:cNvSpPr txBox="1">
              <a:spLocks noChangeArrowheads="1"/>
            </p:cNvSpPr>
            <p:nvPr/>
          </p:nvSpPr>
          <p:spPr bwMode="auto">
            <a:xfrm>
              <a:off x="2992" y="1928"/>
              <a:ext cx="336" cy="365"/>
            </a:xfrm>
            <a:prstGeom prst="rect">
              <a:avLst/>
            </a:prstGeom>
            <a:noFill/>
            <a:ln w="9525">
              <a:noFill/>
              <a:miter lim="800000"/>
              <a:headEnd/>
              <a:tailEnd/>
            </a:ln>
          </p:spPr>
          <p:txBody>
            <a:bodyPr>
              <a:spAutoFit/>
            </a:bodyPr>
            <a:lstStyle/>
            <a:p>
              <a:pPr eaLnBrk="1" hangingPunct="1">
                <a:spcBef>
                  <a:spcPct val="50000"/>
                </a:spcBef>
              </a:pPr>
              <a:r>
                <a:rPr lang="en-US" sz="3200" b="1">
                  <a:solidFill>
                    <a:srgbClr val="009900"/>
                  </a:solidFill>
                  <a:latin typeface="Times New Roman" pitchFamily="18" charset="0"/>
                </a:rPr>
                <a:t>H</a:t>
              </a:r>
            </a:p>
          </p:txBody>
        </p:sp>
        <p:sp>
          <p:nvSpPr>
            <p:cNvPr id="13362" name="Text Box 128"/>
            <p:cNvSpPr txBox="1">
              <a:spLocks noChangeArrowheads="1"/>
            </p:cNvSpPr>
            <p:nvPr/>
          </p:nvSpPr>
          <p:spPr bwMode="auto">
            <a:xfrm>
              <a:off x="3408" y="1936"/>
              <a:ext cx="336" cy="365"/>
            </a:xfrm>
            <a:prstGeom prst="rect">
              <a:avLst/>
            </a:prstGeom>
            <a:noFill/>
            <a:ln w="9525">
              <a:noFill/>
              <a:miter lim="800000"/>
              <a:headEnd/>
              <a:tailEnd/>
            </a:ln>
          </p:spPr>
          <p:txBody>
            <a:bodyPr>
              <a:spAutoFit/>
            </a:bodyPr>
            <a:lstStyle/>
            <a:p>
              <a:pPr eaLnBrk="1" hangingPunct="1">
                <a:spcBef>
                  <a:spcPct val="50000"/>
                </a:spcBef>
              </a:pPr>
              <a:r>
                <a:rPr lang="en-US" sz="3200" b="1">
                  <a:solidFill>
                    <a:srgbClr val="000066"/>
                  </a:solidFill>
                  <a:latin typeface="Times New Roman" pitchFamily="18" charset="0"/>
                </a:rPr>
                <a:t>Ớ</a:t>
              </a:r>
            </a:p>
          </p:txBody>
        </p:sp>
        <p:sp>
          <p:nvSpPr>
            <p:cNvPr id="13363" name="Text Box 129"/>
            <p:cNvSpPr txBox="1">
              <a:spLocks noChangeArrowheads="1"/>
            </p:cNvSpPr>
            <p:nvPr/>
          </p:nvSpPr>
          <p:spPr bwMode="auto">
            <a:xfrm>
              <a:off x="3864" y="1936"/>
              <a:ext cx="336" cy="365"/>
            </a:xfrm>
            <a:prstGeom prst="rect">
              <a:avLst/>
            </a:prstGeom>
            <a:noFill/>
            <a:ln w="9525">
              <a:noFill/>
              <a:miter lim="800000"/>
              <a:headEnd/>
              <a:tailEnd/>
            </a:ln>
          </p:spPr>
          <p:txBody>
            <a:bodyPr>
              <a:spAutoFit/>
            </a:bodyPr>
            <a:lstStyle/>
            <a:p>
              <a:pPr eaLnBrk="1" hangingPunct="1">
                <a:spcBef>
                  <a:spcPct val="50000"/>
                </a:spcBef>
              </a:pPr>
              <a:r>
                <a:rPr lang="en-US" sz="3200" b="1">
                  <a:solidFill>
                    <a:srgbClr val="000066"/>
                  </a:solidFill>
                  <a:latin typeface="Times New Roman" pitchFamily="18" charset="0"/>
                </a:rPr>
                <a:t>P</a:t>
              </a:r>
            </a:p>
          </p:txBody>
        </p:sp>
      </p:grpSp>
      <p:grpSp>
        <p:nvGrpSpPr>
          <p:cNvPr id="12" name="Group 146"/>
          <p:cNvGrpSpPr>
            <a:grpSpLocks/>
          </p:cNvGrpSpPr>
          <p:nvPr/>
        </p:nvGrpSpPr>
        <p:grpSpPr bwMode="auto">
          <a:xfrm>
            <a:off x="4767263" y="3843338"/>
            <a:ext cx="1193800" cy="579437"/>
            <a:chOff x="3000" y="2320"/>
            <a:chExt cx="752" cy="365"/>
          </a:xfrm>
        </p:grpSpPr>
        <p:sp>
          <p:nvSpPr>
            <p:cNvPr id="13358" name="Text Box 130"/>
            <p:cNvSpPr txBox="1">
              <a:spLocks noChangeArrowheads="1"/>
            </p:cNvSpPr>
            <p:nvPr/>
          </p:nvSpPr>
          <p:spPr bwMode="auto">
            <a:xfrm>
              <a:off x="3000" y="2320"/>
              <a:ext cx="336" cy="365"/>
            </a:xfrm>
            <a:prstGeom prst="rect">
              <a:avLst/>
            </a:prstGeom>
            <a:noFill/>
            <a:ln w="9525">
              <a:noFill/>
              <a:miter lim="800000"/>
              <a:headEnd/>
              <a:tailEnd/>
            </a:ln>
          </p:spPr>
          <p:txBody>
            <a:bodyPr>
              <a:spAutoFit/>
            </a:bodyPr>
            <a:lstStyle/>
            <a:p>
              <a:pPr eaLnBrk="1" hangingPunct="1">
                <a:spcBef>
                  <a:spcPct val="50000"/>
                </a:spcBef>
              </a:pPr>
              <a:r>
                <a:rPr lang="en-US" sz="3200" b="1">
                  <a:solidFill>
                    <a:srgbClr val="009900"/>
                  </a:solidFill>
                  <a:latin typeface="Times New Roman" pitchFamily="18" charset="0"/>
                </a:rPr>
                <a:t>T</a:t>
              </a:r>
            </a:p>
          </p:txBody>
        </p:sp>
        <p:sp>
          <p:nvSpPr>
            <p:cNvPr id="13359" name="Text Box 131"/>
            <p:cNvSpPr txBox="1">
              <a:spLocks noChangeArrowheads="1"/>
            </p:cNvSpPr>
            <p:nvPr/>
          </p:nvSpPr>
          <p:spPr bwMode="auto">
            <a:xfrm>
              <a:off x="3416" y="2320"/>
              <a:ext cx="336" cy="365"/>
            </a:xfrm>
            <a:prstGeom prst="rect">
              <a:avLst/>
            </a:prstGeom>
            <a:noFill/>
            <a:ln w="9525">
              <a:noFill/>
              <a:miter lim="800000"/>
              <a:headEnd/>
              <a:tailEnd/>
            </a:ln>
          </p:spPr>
          <p:txBody>
            <a:bodyPr>
              <a:spAutoFit/>
            </a:bodyPr>
            <a:lstStyle/>
            <a:p>
              <a:pPr eaLnBrk="1" hangingPunct="1">
                <a:spcBef>
                  <a:spcPct val="50000"/>
                </a:spcBef>
              </a:pPr>
              <a:r>
                <a:rPr lang="en-US" sz="3200" b="1">
                  <a:solidFill>
                    <a:srgbClr val="000066"/>
                  </a:solidFill>
                  <a:latin typeface="Times New Roman" pitchFamily="18" charset="0"/>
                </a:rPr>
                <a:t>Ổ</a:t>
              </a:r>
            </a:p>
          </p:txBody>
        </p:sp>
      </p:grpSp>
      <p:grpSp>
        <p:nvGrpSpPr>
          <p:cNvPr id="13" name="Group 147"/>
          <p:cNvGrpSpPr>
            <a:grpSpLocks/>
          </p:cNvGrpSpPr>
          <p:nvPr/>
        </p:nvGrpSpPr>
        <p:grpSpPr bwMode="auto">
          <a:xfrm>
            <a:off x="4029075" y="4433888"/>
            <a:ext cx="2590800" cy="604837"/>
            <a:chOff x="2544" y="2688"/>
            <a:chExt cx="1632" cy="381"/>
          </a:xfrm>
        </p:grpSpPr>
        <p:sp>
          <p:nvSpPr>
            <p:cNvPr id="13354" name="Text Box 132"/>
            <p:cNvSpPr txBox="1">
              <a:spLocks noChangeArrowheads="1"/>
            </p:cNvSpPr>
            <p:nvPr/>
          </p:nvSpPr>
          <p:spPr bwMode="auto">
            <a:xfrm>
              <a:off x="3432" y="2696"/>
              <a:ext cx="336" cy="365"/>
            </a:xfrm>
            <a:prstGeom prst="rect">
              <a:avLst/>
            </a:prstGeom>
            <a:noFill/>
            <a:ln w="9525">
              <a:noFill/>
              <a:miter lim="800000"/>
              <a:headEnd/>
              <a:tailEnd/>
            </a:ln>
          </p:spPr>
          <p:txBody>
            <a:bodyPr>
              <a:spAutoFit/>
            </a:bodyPr>
            <a:lstStyle/>
            <a:p>
              <a:pPr eaLnBrk="1" hangingPunct="1">
                <a:spcBef>
                  <a:spcPct val="50000"/>
                </a:spcBef>
              </a:pPr>
              <a:r>
                <a:rPr lang="en-US" sz="3200" b="1">
                  <a:solidFill>
                    <a:srgbClr val="000066"/>
                  </a:solidFill>
                  <a:latin typeface="Times New Roman" pitchFamily="18" charset="0"/>
                </a:rPr>
                <a:t>N</a:t>
              </a:r>
            </a:p>
          </p:txBody>
        </p:sp>
        <p:sp>
          <p:nvSpPr>
            <p:cNvPr id="13355" name="Text Box 133"/>
            <p:cNvSpPr txBox="1">
              <a:spLocks noChangeArrowheads="1"/>
            </p:cNvSpPr>
            <p:nvPr/>
          </p:nvSpPr>
          <p:spPr bwMode="auto">
            <a:xfrm>
              <a:off x="3840" y="2688"/>
              <a:ext cx="336" cy="365"/>
            </a:xfrm>
            <a:prstGeom prst="rect">
              <a:avLst/>
            </a:prstGeom>
            <a:noFill/>
            <a:ln w="9525">
              <a:noFill/>
              <a:miter lim="800000"/>
              <a:headEnd/>
              <a:tailEnd/>
            </a:ln>
          </p:spPr>
          <p:txBody>
            <a:bodyPr>
              <a:spAutoFit/>
            </a:bodyPr>
            <a:lstStyle/>
            <a:p>
              <a:pPr eaLnBrk="1" hangingPunct="1">
                <a:spcBef>
                  <a:spcPct val="50000"/>
                </a:spcBef>
              </a:pPr>
              <a:r>
                <a:rPr lang="en-US" sz="3200" b="1">
                  <a:solidFill>
                    <a:srgbClr val="000066"/>
                  </a:solidFill>
                  <a:latin typeface="Times New Roman" pitchFamily="18" charset="0"/>
                </a:rPr>
                <a:t>G</a:t>
              </a:r>
            </a:p>
          </p:txBody>
        </p:sp>
        <p:sp>
          <p:nvSpPr>
            <p:cNvPr id="13356" name="Text Box 134"/>
            <p:cNvSpPr txBox="1">
              <a:spLocks noChangeArrowheads="1"/>
            </p:cNvSpPr>
            <p:nvPr/>
          </p:nvSpPr>
          <p:spPr bwMode="auto">
            <a:xfrm>
              <a:off x="3016" y="2704"/>
              <a:ext cx="336" cy="365"/>
            </a:xfrm>
            <a:prstGeom prst="rect">
              <a:avLst/>
            </a:prstGeom>
            <a:noFill/>
            <a:ln w="9525">
              <a:noFill/>
              <a:miter lim="800000"/>
              <a:headEnd/>
              <a:tailEnd/>
            </a:ln>
          </p:spPr>
          <p:txBody>
            <a:bodyPr>
              <a:spAutoFit/>
            </a:bodyPr>
            <a:lstStyle/>
            <a:p>
              <a:pPr eaLnBrk="1" hangingPunct="1">
                <a:spcBef>
                  <a:spcPct val="50000"/>
                </a:spcBef>
              </a:pPr>
              <a:r>
                <a:rPr lang="en-US" sz="3200" b="1">
                  <a:solidFill>
                    <a:srgbClr val="009900"/>
                  </a:solidFill>
                  <a:latin typeface="Times New Roman" pitchFamily="18" charset="0"/>
                </a:rPr>
                <a:t>Ừ</a:t>
              </a:r>
            </a:p>
          </p:txBody>
        </p:sp>
        <p:sp>
          <p:nvSpPr>
            <p:cNvPr id="13357" name="Text Box 135"/>
            <p:cNvSpPr txBox="1">
              <a:spLocks noChangeArrowheads="1"/>
            </p:cNvSpPr>
            <p:nvPr/>
          </p:nvSpPr>
          <p:spPr bwMode="auto">
            <a:xfrm>
              <a:off x="2544" y="2688"/>
              <a:ext cx="336" cy="365"/>
            </a:xfrm>
            <a:prstGeom prst="rect">
              <a:avLst/>
            </a:prstGeom>
            <a:noFill/>
            <a:ln w="9525">
              <a:noFill/>
              <a:miter lim="800000"/>
              <a:headEnd/>
              <a:tailEnd/>
            </a:ln>
          </p:spPr>
          <p:txBody>
            <a:bodyPr>
              <a:spAutoFit/>
            </a:bodyPr>
            <a:lstStyle/>
            <a:p>
              <a:pPr eaLnBrk="1" hangingPunct="1">
                <a:spcBef>
                  <a:spcPct val="50000"/>
                </a:spcBef>
              </a:pPr>
              <a:r>
                <a:rPr lang="en-US" sz="3200" b="1">
                  <a:solidFill>
                    <a:srgbClr val="000066"/>
                  </a:solidFill>
                  <a:latin typeface="Times New Roman" pitchFamily="18" charset="0"/>
                </a:rPr>
                <a:t>G</a:t>
              </a:r>
            </a:p>
          </p:txBody>
        </p:sp>
      </p:grpSp>
      <p:grpSp>
        <p:nvGrpSpPr>
          <p:cNvPr id="14" name="Group 148"/>
          <p:cNvGrpSpPr>
            <a:grpSpLocks/>
          </p:cNvGrpSpPr>
          <p:nvPr/>
        </p:nvGrpSpPr>
        <p:grpSpPr bwMode="auto">
          <a:xfrm>
            <a:off x="4762500" y="1433513"/>
            <a:ext cx="571500" cy="3602037"/>
            <a:chOff x="4936" y="736"/>
            <a:chExt cx="360" cy="2269"/>
          </a:xfrm>
        </p:grpSpPr>
        <p:sp>
          <p:nvSpPr>
            <p:cNvPr id="13348" name="Text Box 136"/>
            <p:cNvSpPr txBox="1">
              <a:spLocks noChangeArrowheads="1"/>
            </p:cNvSpPr>
            <p:nvPr/>
          </p:nvSpPr>
          <p:spPr bwMode="auto">
            <a:xfrm>
              <a:off x="4952" y="736"/>
              <a:ext cx="336" cy="365"/>
            </a:xfrm>
            <a:prstGeom prst="rect">
              <a:avLst/>
            </a:prstGeom>
            <a:noFill/>
            <a:ln w="9525">
              <a:noFill/>
              <a:miter lim="800000"/>
              <a:headEnd/>
              <a:tailEnd/>
            </a:ln>
          </p:spPr>
          <p:txBody>
            <a:bodyPr>
              <a:spAutoFit/>
            </a:bodyPr>
            <a:lstStyle/>
            <a:p>
              <a:pPr eaLnBrk="1" hangingPunct="1">
                <a:spcBef>
                  <a:spcPct val="50000"/>
                </a:spcBef>
              </a:pPr>
              <a:r>
                <a:rPr lang="en-US" sz="3200" b="1">
                  <a:solidFill>
                    <a:srgbClr val="009900"/>
                  </a:solidFill>
                  <a:latin typeface="Times New Roman" pitchFamily="18" charset="0"/>
                </a:rPr>
                <a:t>D</a:t>
              </a:r>
            </a:p>
          </p:txBody>
        </p:sp>
        <p:sp>
          <p:nvSpPr>
            <p:cNvPr id="13349" name="Text Box 137"/>
            <p:cNvSpPr txBox="1">
              <a:spLocks noChangeArrowheads="1"/>
            </p:cNvSpPr>
            <p:nvPr/>
          </p:nvSpPr>
          <p:spPr bwMode="auto">
            <a:xfrm>
              <a:off x="4944" y="1088"/>
              <a:ext cx="336" cy="365"/>
            </a:xfrm>
            <a:prstGeom prst="rect">
              <a:avLst/>
            </a:prstGeom>
            <a:noFill/>
            <a:ln w="9525">
              <a:noFill/>
              <a:miter lim="800000"/>
              <a:headEnd/>
              <a:tailEnd/>
            </a:ln>
          </p:spPr>
          <p:txBody>
            <a:bodyPr>
              <a:spAutoFit/>
            </a:bodyPr>
            <a:lstStyle/>
            <a:p>
              <a:pPr eaLnBrk="1" hangingPunct="1">
                <a:spcBef>
                  <a:spcPct val="50000"/>
                </a:spcBef>
              </a:pPr>
              <a:r>
                <a:rPr lang="en-US" sz="3200" b="1">
                  <a:solidFill>
                    <a:srgbClr val="009900"/>
                  </a:solidFill>
                  <a:latin typeface="Times New Roman" pitchFamily="18" charset="0"/>
                </a:rPr>
                <a:t>A</a:t>
              </a:r>
            </a:p>
          </p:txBody>
        </p:sp>
        <p:sp>
          <p:nvSpPr>
            <p:cNvPr id="13350" name="Text Box 138"/>
            <p:cNvSpPr txBox="1">
              <a:spLocks noChangeArrowheads="1"/>
            </p:cNvSpPr>
            <p:nvPr/>
          </p:nvSpPr>
          <p:spPr bwMode="auto">
            <a:xfrm>
              <a:off x="4936" y="1496"/>
              <a:ext cx="336" cy="365"/>
            </a:xfrm>
            <a:prstGeom prst="rect">
              <a:avLst/>
            </a:prstGeom>
            <a:noFill/>
            <a:ln w="9525">
              <a:noFill/>
              <a:miter lim="800000"/>
              <a:headEnd/>
              <a:tailEnd/>
            </a:ln>
          </p:spPr>
          <p:txBody>
            <a:bodyPr>
              <a:spAutoFit/>
            </a:bodyPr>
            <a:lstStyle/>
            <a:p>
              <a:pPr eaLnBrk="1" hangingPunct="1">
                <a:spcBef>
                  <a:spcPct val="50000"/>
                </a:spcBef>
              </a:pPr>
              <a:r>
                <a:rPr lang="en-US" sz="3200" b="1">
                  <a:solidFill>
                    <a:srgbClr val="009900"/>
                  </a:solidFill>
                  <a:latin typeface="Times New Roman" pitchFamily="18" charset="0"/>
                </a:rPr>
                <a:t>N</a:t>
              </a:r>
            </a:p>
          </p:txBody>
        </p:sp>
        <p:sp>
          <p:nvSpPr>
            <p:cNvPr id="13351" name="Text Box 139"/>
            <p:cNvSpPr txBox="1">
              <a:spLocks noChangeArrowheads="1"/>
            </p:cNvSpPr>
            <p:nvPr/>
          </p:nvSpPr>
          <p:spPr bwMode="auto">
            <a:xfrm>
              <a:off x="4936" y="1864"/>
              <a:ext cx="336" cy="365"/>
            </a:xfrm>
            <a:prstGeom prst="rect">
              <a:avLst/>
            </a:prstGeom>
            <a:noFill/>
            <a:ln w="9525">
              <a:noFill/>
              <a:miter lim="800000"/>
              <a:headEnd/>
              <a:tailEnd/>
            </a:ln>
          </p:spPr>
          <p:txBody>
            <a:bodyPr>
              <a:spAutoFit/>
            </a:bodyPr>
            <a:lstStyle/>
            <a:p>
              <a:pPr eaLnBrk="1" hangingPunct="1">
                <a:spcBef>
                  <a:spcPct val="50000"/>
                </a:spcBef>
              </a:pPr>
              <a:r>
                <a:rPr lang="en-US" sz="3200" b="1">
                  <a:solidFill>
                    <a:srgbClr val="009900"/>
                  </a:solidFill>
                  <a:latin typeface="Times New Roman" pitchFamily="18" charset="0"/>
                </a:rPr>
                <a:t>H</a:t>
              </a:r>
            </a:p>
          </p:txBody>
        </p:sp>
        <p:sp>
          <p:nvSpPr>
            <p:cNvPr id="13352" name="Text Box 140"/>
            <p:cNvSpPr txBox="1">
              <a:spLocks noChangeArrowheads="1"/>
            </p:cNvSpPr>
            <p:nvPr/>
          </p:nvSpPr>
          <p:spPr bwMode="auto">
            <a:xfrm>
              <a:off x="4944" y="2256"/>
              <a:ext cx="336" cy="365"/>
            </a:xfrm>
            <a:prstGeom prst="rect">
              <a:avLst/>
            </a:prstGeom>
            <a:noFill/>
            <a:ln w="9525">
              <a:noFill/>
              <a:miter lim="800000"/>
              <a:headEnd/>
              <a:tailEnd/>
            </a:ln>
          </p:spPr>
          <p:txBody>
            <a:bodyPr>
              <a:spAutoFit/>
            </a:bodyPr>
            <a:lstStyle/>
            <a:p>
              <a:pPr eaLnBrk="1" hangingPunct="1">
                <a:spcBef>
                  <a:spcPct val="50000"/>
                </a:spcBef>
              </a:pPr>
              <a:r>
                <a:rPr lang="en-US" sz="3200" b="1">
                  <a:solidFill>
                    <a:srgbClr val="009900"/>
                  </a:solidFill>
                  <a:latin typeface="Times New Roman" pitchFamily="18" charset="0"/>
                </a:rPr>
                <a:t>T</a:t>
              </a:r>
            </a:p>
          </p:txBody>
        </p:sp>
        <p:sp>
          <p:nvSpPr>
            <p:cNvPr id="13353" name="Text Box 141"/>
            <p:cNvSpPr txBox="1">
              <a:spLocks noChangeArrowheads="1"/>
            </p:cNvSpPr>
            <p:nvPr/>
          </p:nvSpPr>
          <p:spPr bwMode="auto">
            <a:xfrm>
              <a:off x="4960" y="2640"/>
              <a:ext cx="336" cy="365"/>
            </a:xfrm>
            <a:prstGeom prst="rect">
              <a:avLst/>
            </a:prstGeom>
            <a:noFill/>
            <a:ln w="9525">
              <a:noFill/>
              <a:miter lim="800000"/>
              <a:headEnd/>
              <a:tailEnd/>
            </a:ln>
          </p:spPr>
          <p:txBody>
            <a:bodyPr>
              <a:spAutoFit/>
            </a:bodyPr>
            <a:lstStyle/>
            <a:p>
              <a:pPr eaLnBrk="1" hangingPunct="1">
                <a:spcBef>
                  <a:spcPct val="50000"/>
                </a:spcBef>
              </a:pPr>
              <a:r>
                <a:rPr lang="en-US" sz="3200" b="1">
                  <a:solidFill>
                    <a:srgbClr val="009900"/>
                  </a:solidFill>
                  <a:latin typeface="Times New Roman" pitchFamily="18" charset="0"/>
                </a:rPr>
                <a:t>Ừ</a:t>
              </a:r>
            </a:p>
          </p:txBody>
        </p:sp>
      </p:grpSp>
      <p:pic>
        <p:nvPicPr>
          <p:cNvPr id="27797" name="Picture 149" descr="Casa_003"/>
          <p:cNvPicPr>
            <a:picLocks noChangeAspect="1" noChangeArrowheads="1" noCrop="1"/>
          </p:cNvPicPr>
          <p:nvPr/>
        </p:nvPicPr>
        <p:blipFill>
          <a:blip r:embed="rId3"/>
          <a:srcRect/>
          <a:stretch>
            <a:fillRect/>
          </a:stretch>
        </p:blipFill>
        <p:spPr bwMode="auto">
          <a:xfrm>
            <a:off x="4724400" y="5054600"/>
            <a:ext cx="533400" cy="533400"/>
          </a:xfrm>
          <a:prstGeom prst="rect">
            <a:avLst/>
          </a:prstGeom>
          <a:noFill/>
          <a:ln w="9525">
            <a:noFill/>
            <a:miter lim="800000"/>
            <a:headEnd/>
            <a:tailEnd/>
          </a:ln>
        </p:spPr>
      </p:pic>
      <p:sp>
        <p:nvSpPr>
          <p:cNvPr id="27799" name="Text Box 151"/>
          <p:cNvSpPr txBox="1">
            <a:spLocks noChangeArrowheads="1"/>
          </p:cNvSpPr>
          <p:nvPr/>
        </p:nvSpPr>
        <p:spPr bwMode="auto">
          <a:xfrm>
            <a:off x="1143000" y="5638800"/>
            <a:ext cx="7239000" cy="946150"/>
          </a:xfrm>
          <a:prstGeom prst="rect">
            <a:avLst/>
          </a:prstGeom>
          <a:noFill/>
          <a:ln w="9525">
            <a:noFill/>
            <a:miter lim="800000"/>
            <a:headEnd/>
            <a:tailEnd/>
          </a:ln>
        </p:spPr>
        <p:txBody>
          <a:bodyPr>
            <a:spAutoFit/>
          </a:bodyPr>
          <a:lstStyle/>
          <a:p>
            <a:pPr algn="ctr" eaLnBrk="1" hangingPunct="1">
              <a:spcBef>
                <a:spcPct val="50000"/>
              </a:spcBef>
            </a:pPr>
            <a:r>
              <a:rPr lang="en-US" sz="2800" b="1">
                <a:solidFill>
                  <a:srgbClr val="800000"/>
                </a:solidFill>
                <a:latin typeface="Times New Roman" pitchFamily="18" charset="0"/>
              </a:rPr>
              <a:t>Từ có 2 chữ cái, chỉ bộ phận bài tiết mồ hôi trên cơ thể người?</a:t>
            </a:r>
          </a:p>
        </p:txBody>
      </p:sp>
      <p:sp>
        <p:nvSpPr>
          <p:cNvPr id="27800" name="Oval 152"/>
          <p:cNvSpPr>
            <a:spLocks noChangeArrowheads="1"/>
          </p:cNvSpPr>
          <p:nvPr/>
        </p:nvSpPr>
        <p:spPr bwMode="auto">
          <a:xfrm>
            <a:off x="1244600" y="1435100"/>
            <a:ext cx="533400" cy="533400"/>
          </a:xfrm>
          <a:prstGeom prst="ellipse">
            <a:avLst/>
          </a:prstGeom>
          <a:gradFill rotWithShape="1">
            <a:gsLst>
              <a:gs pos="0">
                <a:srgbClr val="000066"/>
              </a:gs>
              <a:gs pos="100000">
                <a:srgbClr val="009900"/>
              </a:gs>
            </a:gsLst>
            <a:path path="shape">
              <a:fillToRect l="50000" t="50000" r="50000" b="50000"/>
            </a:path>
          </a:gradFill>
          <a:ln w="9525">
            <a:solidFill>
              <a:srgbClr val="FF0000"/>
            </a:solidFill>
            <a:round/>
            <a:headEnd/>
            <a:tailEnd/>
          </a:ln>
        </p:spPr>
        <p:txBody>
          <a:bodyPr wrap="none" anchor="ctr"/>
          <a:lstStyle/>
          <a:p>
            <a:pPr algn="ctr" eaLnBrk="1" hangingPunct="1"/>
            <a:r>
              <a:rPr lang="en-US" sz="3200" b="1">
                <a:solidFill>
                  <a:srgbClr val="FF0000"/>
                </a:solidFill>
                <a:latin typeface="Times New Roman" pitchFamily="18" charset="0"/>
              </a:rPr>
              <a:t>1</a:t>
            </a:r>
          </a:p>
        </p:txBody>
      </p:sp>
      <p:sp>
        <p:nvSpPr>
          <p:cNvPr id="27801" name="Oval 153"/>
          <p:cNvSpPr>
            <a:spLocks noChangeArrowheads="1"/>
          </p:cNvSpPr>
          <p:nvPr/>
        </p:nvSpPr>
        <p:spPr bwMode="auto">
          <a:xfrm>
            <a:off x="1257300" y="2044700"/>
            <a:ext cx="533400" cy="533400"/>
          </a:xfrm>
          <a:prstGeom prst="ellipse">
            <a:avLst/>
          </a:prstGeom>
          <a:gradFill rotWithShape="1">
            <a:gsLst>
              <a:gs pos="0">
                <a:srgbClr val="000066"/>
              </a:gs>
              <a:gs pos="100000">
                <a:srgbClr val="009900"/>
              </a:gs>
            </a:gsLst>
            <a:path path="shape">
              <a:fillToRect l="50000" t="50000" r="50000" b="50000"/>
            </a:path>
          </a:gradFill>
          <a:ln w="9525">
            <a:solidFill>
              <a:srgbClr val="FF0000"/>
            </a:solidFill>
            <a:round/>
            <a:headEnd/>
            <a:tailEnd/>
          </a:ln>
        </p:spPr>
        <p:txBody>
          <a:bodyPr wrap="none" anchor="ctr"/>
          <a:lstStyle/>
          <a:p>
            <a:pPr algn="ctr" eaLnBrk="1" hangingPunct="1"/>
            <a:r>
              <a:rPr lang="en-US" sz="3200" b="1">
                <a:solidFill>
                  <a:srgbClr val="FF0000"/>
                </a:solidFill>
                <a:latin typeface="Times New Roman" pitchFamily="18" charset="0"/>
              </a:rPr>
              <a:t>2</a:t>
            </a:r>
          </a:p>
        </p:txBody>
      </p:sp>
      <p:sp>
        <p:nvSpPr>
          <p:cNvPr id="27802" name="Oval 154"/>
          <p:cNvSpPr>
            <a:spLocks noChangeArrowheads="1"/>
          </p:cNvSpPr>
          <p:nvPr/>
        </p:nvSpPr>
        <p:spPr bwMode="auto">
          <a:xfrm>
            <a:off x="1244600" y="2679700"/>
            <a:ext cx="533400" cy="533400"/>
          </a:xfrm>
          <a:prstGeom prst="ellipse">
            <a:avLst/>
          </a:prstGeom>
          <a:gradFill rotWithShape="1">
            <a:gsLst>
              <a:gs pos="0">
                <a:srgbClr val="000066"/>
              </a:gs>
              <a:gs pos="100000">
                <a:srgbClr val="009900"/>
              </a:gs>
            </a:gsLst>
            <a:path path="shape">
              <a:fillToRect l="50000" t="50000" r="50000" b="50000"/>
            </a:path>
          </a:gradFill>
          <a:ln w="9525">
            <a:solidFill>
              <a:srgbClr val="FF0000"/>
            </a:solidFill>
            <a:round/>
            <a:headEnd/>
            <a:tailEnd/>
          </a:ln>
        </p:spPr>
        <p:txBody>
          <a:bodyPr wrap="none" anchor="ctr"/>
          <a:lstStyle/>
          <a:p>
            <a:pPr algn="ctr" eaLnBrk="1" hangingPunct="1"/>
            <a:r>
              <a:rPr lang="en-US" sz="3200" b="1">
                <a:solidFill>
                  <a:srgbClr val="FF0000"/>
                </a:solidFill>
                <a:latin typeface="Times New Roman" pitchFamily="18" charset="0"/>
              </a:rPr>
              <a:t>3</a:t>
            </a:r>
          </a:p>
        </p:txBody>
      </p:sp>
      <p:sp>
        <p:nvSpPr>
          <p:cNvPr id="27803" name="Oval 155"/>
          <p:cNvSpPr>
            <a:spLocks noChangeArrowheads="1"/>
          </p:cNvSpPr>
          <p:nvPr/>
        </p:nvSpPr>
        <p:spPr bwMode="auto">
          <a:xfrm>
            <a:off x="1244600" y="3289300"/>
            <a:ext cx="533400" cy="533400"/>
          </a:xfrm>
          <a:prstGeom prst="ellipse">
            <a:avLst/>
          </a:prstGeom>
          <a:gradFill rotWithShape="1">
            <a:gsLst>
              <a:gs pos="0">
                <a:srgbClr val="000066"/>
              </a:gs>
              <a:gs pos="100000">
                <a:srgbClr val="009900"/>
              </a:gs>
            </a:gsLst>
            <a:path path="shape">
              <a:fillToRect l="50000" t="50000" r="50000" b="50000"/>
            </a:path>
          </a:gradFill>
          <a:ln w="9525">
            <a:solidFill>
              <a:srgbClr val="FF0000"/>
            </a:solidFill>
            <a:round/>
            <a:headEnd/>
            <a:tailEnd/>
          </a:ln>
        </p:spPr>
        <p:txBody>
          <a:bodyPr wrap="none" anchor="ctr"/>
          <a:lstStyle/>
          <a:p>
            <a:pPr algn="ctr" eaLnBrk="1" hangingPunct="1"/>
            <a:r>
              <a:rPr lang="en-US" sz="3200" b="1">
                <a:solidFill>
                  <a:srgbClr val="FF0000"/>
                </a:solidFill>
                <a:latin typeface="Times New Roman" pitchFamily="18" charset="0"/>
              </a:rPr>
              <a:t>4</a:t>
            </a:r>
          </a:p>
        </p:txBody>
      </p:sp>
      <p:sp>
        <p:nvSpPr>
          <p:cNvPr id="27804" name="Oval 156"/>
          <p:cNvSpPr>
            <a:spLocks noChangeArrowheads="1"/>
          </p:cNvSpPr>
          <p:nvPr/>
        </p:nvSpPr>
        <p:spPr bwMode="auto">
          <a:xfrm>
            <a:off x="1244600" y="3911600"/>
            <a:ext cx="533400" cy="533400"/>
          </a:xfrm>
          <a:prstGeom prst="ellipse">
            <a:avLst/>
          </a:prstGeom>
          <a:gradFill rotWithShape="1">
            <a:gsLst>
              <a:gs pos="0">
                <a:srgbClr val="000066"/>
              </a:gs>
              <a:gs pos="100000">
                <a:srgbClr val="009900"/>
              </a:gs>
            </a:gsLst>
            <a:path path="shape">
              <a:fillToRect l="50000" t="50000" r="50000" b="50000"/>
            </a:path>
          </a:gradFill>
          <a:ln w="9525">
            <a:solidFill>
              <a:srgbClr val="FF0000"/>
            </a:solidFill>
            <a:round/>
            <a:headEnd/>
            <a:tailEnd/>
          </a:ln>
        </p:spPr>
        <p:txBody>
          <a:bodyPr wrap="none" anchor="ctr"/>
          <a:lstStyle/>
          <a:p>
            <a:pPr algn="ctr" eaLnBrk="1" hangingPunct="1"/>
            <a:r>
              <a:rPr lang="en-US" sz="3200" b="1">
                <a:solidFill>
                  <a:srgbClr val="FF0000"/>
                </a:solidFill>
                <a:latin typeface="Times New Roman" pitchFamily="18" charset="0"/>
              </a:rPr>
              <a:t>5</a:t>
            </a:r>
          </a:p>
        </p:txBody>
      </p:sp>
      <p:sp>
        <p:nvSpPr>
          <p:cNvPr id="27805" name="Oval 157"/>
          <p:cNvSpPr>
            <a:spLocks noChangeArrowheads="1"/>
          </p:cNvSpPr>
          <p:nvPr/>
        </p:nvSpPr>
        <p:spPr bwMode="auto">
          <a:xfrm>
            <a:off x="1244600" y="4521200"/>
            <a:ext cx="533400" cy="533400"/>
          </a:xfrm>
          <a:prstGeom prst="ellipse">
            <a:avLst/>
          </a:prstGeom>
          <a:gradFill rotWithShape="1">
            <a:gsLst>
              <a:gs pos="0">
                <a:srgbClr val="000066"/>
              </a:gs>
              <a:gs pos="100000">
                <a:srgbClr val="009900"/>
              </a:gs>
            </a:gsLst>
            <a:path path="shape">
              <a:fillToRect l="50000" t="50000" r="50000" b="50000"/>
            </a:path>
          </a:gradFill>
          <a:ln w="9525">
            <a:solidFill>
              <a:srgbClr val="FF0000"/>
            </a:solidFill>
            <a:round/>
            <a:headEnd/>
            <a:tailEnd/>
          </a:ln>
        </p:spPr>
        <p:txBody>
          <a:bodyPr wrap="none" anchor="ctr"/>
          <a:lstStyle/>
          <a:p>
            <a:pPr algn="ctr" eaLnBrk="1" hangingPunct="1"/>
            <a:r>
              <a:rPr lang="en-US" sz="3200" b="1">
                <a:solidFill>
                  <a:srgbClr val="FF0000"/>
                </a:solidFill>
                <a:latin typeface="Times New Roman" pitchFamily="18" charset="0"/>
              </a:rPr>
              <a:t>6</a:t>
            </a:r>
          </a:p>
        </p:txBody>
      </p:sp>
      <p:sp>
        <p:nvSpPr>
          <p:cNvPr id="27806" name="Text Box 158"/>
          <p:cNvSpPr txBox="1">
            <a:spLocks noChangeArrowheads="1"/>
          </p:cNvSpPr>
          <p:nvPr/>
        </p:nvSpPr>
        <p:spPr bwMode="auto">
          <a:xfrm>
            <a:off x="1157288" y="5610225"/>
            <a:ext cx="7239000" cy="946150"/>
          </a:xfrm>
          <a:prstGeom prst="rect">
            <a:avLst/>
          </a:prstGeom>
          <a:noFill/>
          <a:ln w="9525">
            <a:noFill/>
            <a:miter lim="800000"/>
            <a:headEnd/>
            <a:tailEnd/>
          </a:ln>
        </p:spPr>
        <p:txBody>
          <a:bodyPr>
            <a:spAutoFit/>
          </a:bodyPr>
          <a:lstStyle/>
          <a:p>
            <a:pPr algn="ctr" eaLnBrk="1" hangingPunct="1">
              <a:spcBef>
                <a:spcPct val="50000"/>
              </a:spcBef>
            </a:pPr>
            <a:r>
              <a:rPr lang="en-US" sz="2800" b="1">
                <a:solidFill>
                  <a:srgbClr val="800000"/>
                </a:solidFill>
                <a:latin typeface="Times New Roman" pitchFamily="18" charset="0"/>
              </a:rPr>
              <a:t>Từ có 6 chữ cái, chỉ người bảo vệ an ninh, trật tự xóm làng?</a:t>
            </a:r>
          </a:p>
        </p:txBody>
      </p:sp>
      <p:sp>
        <p:nvSpPr>
          <p:cNvPr id="27807" name="Text Box 159"/>
          <p:cNvSpPr txBox="1">
            <a:spLocks noChangeArrowheads="1"/>
          </p:cNvSpPr>
          <p:nvPr/>
        </p:nvSpPr>
        <p:spPr bwMode="auto">
          <a:xfrm>
            <a:off x="1143000" y="5611813"/>
            <a:ext cx="7239000" cy="946150"/>
          </a:xfrm>
          <a:prstGeom prst="rect">
            <a:avLst/>
          </a:prstGeom>
          <a:noFill/>
          <a:ln w="9525">
            <a:noFill/>
            <a:miter lim="800000"/>
            <a:headEnd/>
            <a:tailEnd/>
          </a:ln>
        </p:spPr>
        <p:txBody>
          <a:bodyPr>
            <a:spAutoFit/>
          </a:bodyPr>
          <a:lstStyle/>
          <a:p>
            <a:pPr algn="ctr" eaLnBrk="1" hangingPunct="1">
              <a:spcBef>
                <a:spcPct val="50000"/>
              </a:spcBef>
            </a:pPr>
            <a:r>
              <a:rPr lang="en-US" sz="2800" b="1">
                <a:solidFill>
                  <a:srgbClr val="800000"/>
                </a:solidFill>
                <a:latin typeface="Times New Roman" pitchFamily="18" charset="0"/>
              </a:rPr>
              <a:t>Từ có 3 chữ cái, chỉ đồ vật dùng để đội trên đầu che nắng, che mưa?</a:t>
            </a:r>
          </a:p>
        </p:txBody>
      </p:sp>
      <p:sp>
        <p:nvSpPr>
          <p:cNvPr id="27808" name="Text Box 160"/>
          <p:cNvSpPr txBox="1">
            <a:spLocks noChangeArrowheads="1"/>
          </p:cNvSpPr>
          <p:nvPr/>
        </p:nvSpPr>
        <p:spPr bwMode="auto">
          <a:xfrm>
            <a:off x="1219200" y="5610225"/>
            <a:ext cx="7239000" cy="946150"/>
          </a:xfrm>
          <a:prstGeom prst="rect">
            <a:avLst/>
          </a:prstGeom>
          <a:noFill/>
          <a:ln w="9525">
            <a:noFill/>
            <a:miter lim="800000"/>
            <a:headEnd/>
            <a:tailEnd/>
          </a:ln>
        </p:spPr>
        <p:txBody>
          <a:bodyPr>
            <a:spAutoFit/>
          </a:bodyPr>
          <a:lstStyle/>
          <a:p>
            <a:pPr algn="ctr" eaLnBrk="1" hangingPunct="1">
              <a:spcBef>
                <a:spcPct val="50000"/>
              </a:spcBef>
            </a:pPr>
            <a:r>
              <a:rPr lang="en-US" sz="2800" b="1">
                <a:solidFill>
                  <a:srgbClr val="800000"/>
                </a:solidFill>
                <a:latin typeface="Times New Roman" pitchFamily="18" charset="0"/>
              </a:rPr>
              <a:t>Từ có 4 chữ cái, chỉ hiện tượng thời tiết xảy ra khi trời có giông?</a:t>
            </a:r>
          </a:p>
        </p:txBody>
      </p:sp>
      <p:sp>
        <p:nvSpPr>
          <p:cNvPr id="27809" name="Text Box 161"/>
          <p:cNvSpPr txBox="1">
            <a:spLocks noChangeArrowheads="1"/>
          </p:cNvSpPr>
          <p:nvPr/>
        </p:nvSpPr>
        <p:spPr bwMode="auto">
          <a:xfrm>
            <a:off x="1219200" y="5600700"/>
            <a:ext cx="7239000" cy="946150"/>
          </a:xfrm>
          <a:prstGeom prst="rect">
            <a:avLst/>
          </a:prstGeom>
          <a:noFill/>
          <a:ln w="9525">
            <a:noFill/>
            <a:miter lim="800000"/>
            <a:headEnd/>
            <a:tailEnd/>
          </a:ln>
        </p:spPr>
        <p:txBody>
          <a:bodyPr>
            <a:spAutoFit/>
          </a:bodyPr>
          <a:lstStyle/>
          <a:p>
            <a:pPr algn="ctr" eaLnBrk="1" hangingPunct="1">
              <a:spcBef>
                <a:spcPct val="50000"/>
              </a:spcBef>
            </a:pPr>
            <a:r>
              <a:rPr lang="en-US" sz="2800" b="1">
                <a:solidFill>
                  <a:srgbClr val="800000"/>
                </a:solidFill>
                <a:latin typeface="Times New Roman" pitchFamily="18" charset="0"/>
              </a:rPr>
              <a:t>Từ có 2 chữ cái, chỉ đơn vị chia nhỏ trong lớp để tiện sinh hoạt, học tập?</a:t>
            </a:r>
          </a:p>
        </p:txBody>
      </p:sp>
      <p:sp>
        <p:nvSpPr>
          <p:cNvPr id="27810" name="Text Box 162"/>
          <p:cNvSpPr txBox="1">
            <a:spLocks noChangeArrowheads="1"/>
          </p:cNvSpPr>
          <p:nvPr/>
        </p:nvSpPr>
        <p:spPr bwMode="auto">
          <a:xfrm>
            <a:off x="1219200" y="5610225"/>
            <a:ext cx="7239000" cy="946150"/>
          </a:xfrm>
          <a:prstGeom prst="rect">
            <a:avLst/>
          </a:prstGeom>
          <a:noFill/>
          <a:ln w="9525">
            <a:noFill/>
            <a:miter lim="800000"/>
            <a:headEnd/>
            <a:tailEnd/>
          </a:ln>
        </p:spPr>
        <p:txBody>
          <a:bodyPr>
            <a:spAutoFit/>
          </a:bodyPr>
          <a:lstStyle/>
          <a:p>
            <a:pPr algn="ctr" eaLnBrk="1" hangingPunct="1">
              <a:spcBef>
                <a:spcPct val="50000"/>
              </a:spcBef>
            </a:pPr>
            <a:r>
              <a:rPr lang="en-US" sz="2800" b="1">
                <a:solidFill>
                  <a:srgbClr val="800000"/>
                </a:solidFill>
                <a:latin typeface="Times New Roman" pitchFamily="18" charset="0"/>
              </a:rPr>
              <a:t>Từ có 4 chữ cái, chỉ loại củ có vị cay dùng làm mứt trong ngày tết?</a:t>
            </a:r>
          </a:p>
        </p:txBody>
      </p:sp>
      <p:sp>
        <p:nvSpPr>
          <p:cNvPr id="27811" name="WordArt 163"/>
          <p:cNvSpPr>
            <a:spLocks noChangeArrowheads="1" noChangeShapeType="1" noTextEdit="1"/>
          </p:cNvSpPr>
          <p:nvPr/>
        </p:nvSpPr>
        <p:spPr bwMode="auto">
          <a:xfrm rot="486248">
            <a:off x="914400" y="228600"/>
            <a:ext cx="2514600" cy="990600"/>
          </a:xfrm>
          <a:prstGeom prst="rect">
            <a:avLst/>
          </a:prstGeom>
        </p:spPr>
        <p:txBody>
          <a:bodyPr wrap="none" fromWordArt="1">
            <a:prstTxWarp prst="textCascadeUp">
              <a:avLst>
                <a:gd name="adj" fmla="val 57398"/>
              </a:avLst>
            </a:prstTxWarp>
            <a:scene3d>
              <a:camera prst="legacyPerspectiveFront">
                <a:rot lat="20519997" lon="1080000" rev="0"/>
              </a:camera>
              <a:lightRig rig="legacyHarsh2" dir="b"/>
            </a:scene3d>
            <a:sp3d extrusionH="430200" prstMaterial="legacyMatte">
              <a:extrusionClr>
                <a:srgbClr val="FF6600"/>
              </a:extrusionClr>
            </a:sp3d>
          </a:bodyPr>
          <a:lstStyle/>
          <a:p>
            <a:pPr algn="ctr"/>
            <a:r>
              <a:rPr lang="en-US" sz="3600" kern="10">
                <a:ln w="9525">
                  <a:round/>
                  <a:headEnd/>
                  <a:tailEnd/>
                </a:ln>
                <a:gradFill rotWithShape="1">
                  <a:gsLst>
                    <a:gs pos="0">
                      <a:srgbClr val="009900"/>
                    </a:gs>
                    <a:gs pos="50000">
                      <a:srgbClr val="FFFF00"/>
                    </a:gs>
                    <a:gs pos="100000">
                      <a:srgbClr val="009900"/>
                    </a:gs>
                  </a:gsLst>
                  <a:lin ang="4860000" scaled="1"/>
                </a:gradFill>
                <a:latin typeface=".VnArial"/>
              </a:rPr>
              <a:t>Trß ch¬i</a:t>
            </a:r>
          </a:p>
        </p:txBody>
      </p:sp>
      <p:sp>
        <p:nvSpPr>
          <p:cNvPr id="27812" name="Text Box 164"/>
          <p:cNvSpPr txBox="1">
            <a:spLocks noChangeArrowheads="1"/>
          </p:cNvSpPr>
          <p:nvPr/>
        </p:nvSpPr>
        <p:spPr bwMode="auto">
          <a:xfrm>
            <a:off x="3810000" y="228600"/>
            <a:ext cx="4495800" cy="914400"/>
          </a:xfrm>
          <a:prstGeom prst="rect">
            <a:avLst/>
          </a:prstGeom>
          <a:noFill/>
          <a:ln w="9525">
            <a:noFill/>
            <a:miter lim="800000"/>
            <a:headEnd/>
            <a:tailEnd/>
          </a:ln>
          <a:effectLst/>
        </p:spPr>
        <p:txBody>
          <a:bodyPr>
            <a:spAutoFit/>
          </a:bodyPr>
          <a:lstStyle/>
          <a:p>
            <a:pPr algn="ctr" eaLnBrk="1" hangingPunct="1">
              <a:spcBef>
                <a:spcPct val="50000"/>
              </a:spcBef>
              <a:defRPr/>
            </a:pPr>
            <a:r>
              <a:rPr lang="en-US" sz="5400" b="1">
                <a:solidFill>
                  <a:srgbClr val="00FF00"/>
                </a:solidFill>
                <a:effectLst>
                  <a:outerShdw blurRad="38100" dist="38100" dir="2700000" algn="tl">
                    <a:srgbClr val="000000"/>
                  </a:outerShdw>
                </a:effectLst>
                <a:latin typeface="Times New Roman" pitchFamily="18" charset="0"/>
              </a:rPr>
              <a:t>Ô chữ kỳ diệu</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withEffect">
                                  <p:stCondLst>
                                    <p:cond delay="0"/>
                                  </p:stCondLst>
                                  <p:childTnLst>
                                    <p:set>
                                      <p:cBhvr>
                                        <p:cTn id="6" dur="1" fill="hold">
                                          <p:stCondLst>
                                            <p:cond delay="0"/>
                                          </p:stCondLst>
                                        </p:cTn>
                                        <p:tgtEl>
                                          <p:spTgt spid="27811"/>
                                        </p:tgtEl>
                                        <p:attrNameLst>
                                          <p:attrName>style.visibility</p:attrName>
                                        </p:attrNameLst>
                                      </p:cBhvr>
                                      <p:to>
                                        <p:strVal val="visible"/>
                                      </p:to>
                                    </p:set>
                                    <p:anim calcmode="lin" valueType="num">
                                      <p:cBhvr>
                                        <p:cTn id="7" dur="500" decel="50000" fill="hold">
                                          <p:stCondLst>
                                            <p:cond delay="0"/>
                                          </p:stCondLst>
                                        </p:cTn>
                                        <p:tgtEl>
                                          <p:spTgt spid="27811"/>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7811"/>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7811"/>
                                        </p:tgtEl>
                                        <p:attrNameLst>
                                          <p:attrName>ppt_w</p:attrName>
                                        </p:attrNameLst>
                                      </p:cBhvr>
                                      <p:tavLst>
                                        <p:tav tm="0">
                                          <p:val>
                                            <p:strVal val="#ppt_w*.05"/>
                                          </p:val>
                                        </p:tav>
                                        <p:tav tm="100000">
                                          <p:val>
                                            <p:strVal val="#ppt_w"/>
                                          </p:val>
                                        </p:tav>
                                      </p:tavLst>
                                    </p:anim>
                                    <p:anim calcmode="lin" valueType="num">
                                      <p:cBhvr>
                                        <p:cTn id="10" dur="1000" fill="hold"/>
                                        <p:tgtEl>
                                          <p:spTgt spid="27811"/>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7811"/>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7811"/>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7811"/>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7811"/>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builtIn="1"/>
                                        </p:tgtEl>
                                      </p:cMediaNode>
                                    </p:audio>
                                  </p:subTnLst>
                                </p:cTn>
                              </p:par>
                            </p:childTnLst>
                          </p:cTn>
                        </p:par>
                        <p:par>
                          <p:cTn id="15" fill="hold">
                            <p:stCondLst>
                              <p:cond delay="1000"/>
                            </p:stCondLst>
                            <p:childTnLst>
                              <p:par>
                                <p:cTn id="16" presetID="10" presetClass="entr" presetSubtype="0" fill="hold" grpId="0" nodeType="afterEffect">
                                  <p:stCondLst>
                                    <p:cond delay="0"/>
                                  </p:stCondLst>
                                  <p:childTnLst>
                                    <p:set>
                                      <p:cBhvr>
                                        <p:cTn id="17" dur="1" fill="hold">
                                          <p:stCondLst>
                                            <p:cond delay="0"/>
                                          </p:stCondLst>
                                        </p:cTn>
                                        <p:tgtEl>
                                          <p:spTgt spid="27812"/>
                                        </p:tgtEl>
                                        <p:attrNameLst>
                                          <p:attrName>style.visibility</p:attrName>
                                        </p:attrNameLst>
                                      </p:cBhvr>
                                      <p:to>
                                        <p:strVal val="visible"/>
                                      </p:to>
                                    </p:set>
                                    <p:animEffect transition="in" filter="fade">
                                      <p:cBhvr>
                                        <p:cTn id="18" dur="1000"/>
                                        <p:tgtEl>
                                          <p:spTgt spid="27812"/>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9" restart="whenNotActive" fill="hold" evtFilter="cancelBubble" nodeType="interactiveSeq">
                <p:stCondLst>
                  <p:cond evt="onClick" delay="0">
                    <p:tgtEl>
                      <p:spTgt spid="27797"/>
                    </p:tgtEl>
                  </p:cond>
                </p:stCondLst>
                <p:endSync evt="end" delay="0">
                  <p:rtn val="all"/>
                </p:endSync>
                <p:childTnLst>
                  <p:par>
                    <p:cTn id="20" fill="hold">
                      <p:stCondLst>
                        <p:cond delay="0"/>
                      </p:stCondLst>
                      <p:childTnLst>
                        <p:par>
                          <p:cTn id="21" fill="hold">
                            <p:stCondLst>
                              <p:cond delay="0"/>
                            </p:stCondLst>
                            <p:childTnLst>
                              <p:par>
                                <p:cTn id="22" presetID="53" presetClass="entr" presetSubtype="0" fill="hold" nodeType="clickEffect">
                                  <p:stCondLst>
                                    <p:cond delay="0"/>
                                  </p:stCondLst>
                                  <p:childTnLst>
                                    <p:set>
                                      <p:cBhvr>
                                        <p:cTn id="23" dur="1" fill="hold">
                                          <p:stCondLst>
                                            <p:cond delay="0"/>
                                          </p:stCondLst>
                                        </p:cTn>
                                        <p:tgtEl>
                                          <p:spTgt spid="14"/>
                                        </p:tgtEl>
                                        <p:attrNameLst>
                                          <p:attrName>style.visibility</p:attrName>
                                        </p:attrNameLst>
                                      </p:cBhvr>
                                      <p:to>
                                        <p:strVal val="visible"/>
                                      </p:to>
                                    </p:set>
                                    <p:anim calcmode="lin" valueType="num">
                                      <p:cBhvr>
                                        <p:cTn id="24" dur="500" fill="hold"/>
                                        <p:tgtEl>
                                          <p:spTgt spid="14"/>
                                        </p:tgtEl>
                                        <p:attrNameLst>
                                          <p:attrName>ppt_w</p:attrName>
                                        </p:attrNameLst>
                                      </p:cBhvr>
                                      <p:tavLst>
                                        <p:tav tm="0">
                                          <p:val>
                                            <p:fltVal val="0"/>
                                          </p:val>
                                        </p:tav>
                                        <p:tav tm="100000">
                                          <p:val>
                                            <p:strVal val="#ppt_w"/>
                                          </p:val>
                                        </p:tav>
                                      </p:tavLst>
                                    </p:anim>
                                    <p:anim calcmode="lin" valueType="num">
                                      <p:cBhvr>
                                        <p:cTn id="25" dur="500" fill="hold"/>
                                        <p:tgtEl>
                                          <p:spTgt spid="14"/>
                                        </p:tgtEl>
                                        <p:attrNameLst>
                                          <p:attrName>ppt_h</p:attrName>
                                        </p:attrNameLst>
                                      </p:cBhvr>
                                      <p:tavLst>
                                        <p:tav tm="0">
                                          <p:val>
                                            <p:fltVal val="0"/>
                                          </p:val>
                                        </p:tav>
                                        <p:tav tm="100000">
                                          <p:val>
                                            <p:strVal val="#ppt_h"/>
                                          </p:val>
                                        </p:tav>
                                      </p:tavLst>
                                    </p:anim>
                                    <p:animEffect transition="in" filter="fade">
                                      <p:cBhvr>
                                        <p:cTn id="26" dur="500"/>
                                        <p:tgtEl>
                                          <p:spTgt spid="14"/>
                                        </p:tgtEl>
                                      </p:cBhvr>
                                    </p:animEffect>
                                  </p:childTnLst>
                                </p:cTn>
                              </p:par>
                            </p:childTnLst>
                          </p:cTn>
                        </p:par>
                      </p:childTnLst>
                    </p:cTn>
                  </p:par>
                </p:childTnLst>
              </p:cTn>
              <p:nextCondLst>
                <p:cond evt="onClick" delay="0">
                  <p:tgtEl>
                    <p:spTgt spid="27797"/>
                  </p:tgtEl>
                </p:cond>
              </p:nextCondLst>
            </p:seq>
            <p:seq concurrent="1" nextAc="seek">
              <p:cTn id="27" restart="whenNotActive" fill="hold" evtFilter="cancelBubble" nodeType="interactiveSeq">
                <p:stCondLst>
                  <p:cond evt="onClick" delay="0">
                    <p:tgtEl>
                      <p:spTgt spid="27658"/>
                    </p:tgtEl>
                  </p:cond>
                </p:stCondLst>
                <p:endSync evt="end" delay="0">
                  <p:rtn val="all"/>
                </p:endSync>
                <p:childTnLst>
                  <p:par>
                    <p:cTn id="28" fill="hold">
                      <p:stCondLst>
                        <p:cond delay="0"/>
                      </p:stCondLst>
                      <p:childTnLst>
                        <p:par>
                          <p:cTn id="29" fill="hold">
                            <p:stCondLst>
                              <p:cond delay="0"/>
                            </p:stCondLst>
                            <p:childTnLst>
                              <p:par>
                                <p:cTn id="30" presetID="53" presetClass="entr" presetSubtype="0" fill="hold" grpId="0" nodeType="clickEffect">
                                  <p:stCondLst>
                                    <p:cond delay="0"/>
                                  </p:stCondLst>
                                  <p:childTnLst>
                                    <p:set>
                                      <p:cBhvr>
                                        <p:cTn id="31" dur="1" fill="hold">
                                          <p:stCondLst>
                                            <p:cond delay="0"/>
                                          </p:stCondLst>
                                        </p:cTn>
                                        <p:tgtEl>
                                          <p:spTgt spid="27799"/>
                                        </p:tgtEl>
                                        <p:attrNameLst>
                                          <p:attrName>style.visibility</p:attrName>
                                        </p:attrNameLst>
                                      </p:cBhvr>
                                      <p:to>
                                        <p:strVal val="visible"/>
                                      </p:to>
                                    </p:set>
                                    <p:anim calcmode="lin" valueType="num">
                                      <p:cBhvr>
                                        <p:cTn id="32" dur="500" fill="hold"/>
                                        <p:tgtEl>
                                          <p:spTgt spid="27799"/>
                                        </p:tgtEl>
                                        <p:attrNameLst>
                                          <p:attrName>ppt_w</p:attrName>
                                        </p:attrNameLst>
                                      </p:cBhvr>
                                      <p:tavLst>
                                        <p:tav tm="0">
                                          <p:val>
                                            <p:fltVal val="0"/>
                                          </p:val>
                                        </p:tav>
                                        <p:tav tm="100000">
                                          <p:val>
                                            <p:strVal val="#ppt_w"/>
                                          </p:val>
                                        </p:tav>
                                      </p:tavLst>
                                    </p:anim>
                                    <p:anim calcmode="lin" valueType="num">
                                      <p:cBhvr>
                                        <p:cTn id="33" dur="500" fill="hold"/>
                                        <p:tgtEl>
                                          <p:spTgt spid="27799"/>
                                        </p:tgtEl>
                                        <p:attrNameLst>
                                          <p:attrName>ppt_h</p:attrName>
                                        </p:attrNameLst>
                                      </p:cBhvr>
                                      <p:tavLst>
                                        <p:tav tm="0">
                                          <p:val>
                                            <p:fltVal val="0"/>
                                          </p:val>
                                        </p:tav>
                                        <p:tav tm="100000">
                                          <p:val>
                                            <p:strVal val="#ppt_h"/>
                                          </p:val>
                                        </p:tav>
                                      </p:tavLst>
                                    </p:anim>
                                    <p:animEffect transition="in" filter="fade">
                                      <p:cBhvr>
                                        <p:cTn id="34" dur="500"/>
                                        <p:tgtEl>
                                          <p:spTgt spid="27799"/>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xit" presetSubtype="0" fill="hold" grpId="1" nodeType="clickEffect">
                                  <p:stCondLst>
                                    <p:cond delay="0"/>
                                  </p:stCondLst>
                                  <p:childTnLst>
                                    <p:anim calcmode="lin" valueType="num">
                                      <p:cBhvr>
                                        <p:cTn id="38" dur="500"/>
                                        <p:tgtEl>
                                          <p:spTgt spid="27799"/>
                                        </p:tgtEl>
                                        <p:attrNameLst>
                                          <p:attrName>ppt_w</p:attrName>
                                        </p:attrNameLst>
                                      </p:cBhvr>
                                      <p:tavLst>
                                        <p:tav tm="0">
                                          <p:val>
                                            <p:strVal val="ppt_w"/>
                                          </p:val>
                                        </p:tav>
                                        <p:tav tm="100000">
                                          <p:val>
                                            <p:fltVal val="0"/>
                                          </p:val>
                                        </p:tav>
                                      </p:tavLst>
                                    </p:anim>
                                    <p:anim calcmode="lin" valueType="num">
                                      <p:cBhvr>
                                        <p:cTn id="39" dur="500"/>
                                        <p:tgtEl>
                                          <p:spTgt spid="27799"/>
                                        </p:tgtEl>
                                        <p:attrNameLst>
                                          <p:attrName>ppt_h</p:attrName>
                                        </p:attrNameLst>
                                      </p:cBhvr>
                                      <p:tavLst>
                                        <p:tav tm="0">
                                          <p:val>
                                            <p:strVal val="ppt_h"/>
                                          </p:val>
                                        </p:tav>
                                        <p:tav tm="100000">
                                          <p:val>
                                            <p:fltVal val="0"/>
                                          </p:val>
                                        </p:tav>
                                      </p:tavLst>
                                    </p:anim>
                                    <p:animEffect transition="out" filter="fade">
                                      <p:cBhvr>
                                        <p:cTn id="40" dur="500"/>
                                        <p:tgtEl>
                                          <p:spTgt spid="27799"/>
                                        </p:tgtEl>
                                      </p:cBhvr>
                                    </p:animEffect>
                                    <p:set>
                                      <p:cBhvr>
                                        <p:cTn id="41" dur="1" fill="hold">
                                          <p:stCondLst>
                                            <p:cond delay="499"/>
                                          </p:stCondLst>
                                        </p:cTn>
                                        <p:tgtEl>
                                          <p:spTgt spid="27799"/>
                                        </p:tgtEl>
                                        <p:attrNameLst>
                                          <p:attrName>style.visibility</p:attrName>
                                        </p:attrNameLst>
                                      </p:cBhvr>
                                      <p:to>
                                        <p:strVal val="hidden"/>
                                      </p:to>
                                    </p:set>
                                  </p:childTnLst>
                                </p:cTn>
                              </p:par>
                              <p:par>
                                <p:cTn id="42" presetID="53" presetClass="entr" presetSubtype="0" fill="hold" nodeType="withEffect">
                                  <p:stCondLst>
                                    <p:cond delay="0"/>
                                  </p:stCondLst>
                                  <p:childTnLst>
                                    <p:set>
                                      <p:cBhvr>
                                        <p:cTn id="43" dur="1" fill="hold">
                                          <p:stCondLst>
                                            <p:cond delay="0"/>
                                          </p:stCondLst>
                                        </p:cTn>
                                        <p:tgtEl>
                                          <p:spTgt spid="8"/>
                                        </p:tgtEl>
                                        <p:attrNameLst>
                                          <p:attrName>style.visibility</p:attrName>
                                        </p:attrNameLst>
                                      </p:cBhvr>
                                      <p:to>
                                        <p:strVal val="visible"/>
                                      </p:to>
                                    </p:set>
                                    <p:anim calcmode="lin" valueType="num">
                                      <p:cBhvr>
                                        <p:cTn id="44" dur="500" fill="hold"/>
                                        <p:tgtEl>
                                          <p:spTgt spid="8"/>
                                        </p:tgtEl>
                                        <p:attrNameLst>
                                          <p:attrName>ppt_w</p:attrName>
                                        </p:attrNameLst>
                                      </p:cBhvr>
                                      <p:tavLst>
                                        <p:tav tm="0">
                                          <p:val>
                                            <p:fltVal val="0"/>
                                          </p:val>
                                        </p:tav>
                                        <p:tav tm="100000">
                                          <p:val>
                                            <p:strVal val="#ppt_w"/>
                                          </p:val>
                                        </p:tav>
                                      </p:tavLst>
                                    </p:anim>
                                    <p:anim calcmode="lin" valueType="num">
                                      <p:cBhvr>
                                        <p:cTn id="45" dur="500" fill="hold"/>
                                        <p:tgtEl>
                                          <p:spTgt spid="8"/>
                                        </p:tgtEl>
                                        <p:attrNameLst>
                                          <p:attrName>ppt_h</p:attrName>
                                        </p:attrNameLst>
                                      </p:cBhvr>
                                      <p:tavLst>
                                        <p:tav tm="0">
                                          <p:val>
                                            <p:fltVal val="0"/>
                                          </p:val>
                                        </p:tav>
                                        <p:tav tm="100000">
                                          <p:val>
                                            <p:strVal val="#ppt_h"/>
                                          </p:val>
                                        </p:tav>
                                      </p:tavLst>
                                    </p:anim>
                                    <p:animEffect transition="in" filter="fade">
                                      <p:cBhvr>
                                        <p:cTn id="46" dur="500"/>
                                        <p:tgtEl>
                                          <p:spTgt spid="8"/>
                                        </p:tgtEl>
                                      </p:cBhvr>
                                    </p:animEffect>
                                  </p:childTnLst>
                                </p:cTn>
                              </p:par>
                              <p:par>
                                <p:cTn id="47" presetID="53" presetClass="entr" presetSubtype="0" fill="hold" grpId="0" nodeType="withEffect">
                                  <p:stCondLst>
                                    <p:cond delay="0"/>
                                  </p:stCondLst>
                                  <p:childTnLst>
                                    <p:set>
                                      <p:cBhvr>
                                        <p:cTn id="48" dur="1" fill="hold">
                                          <p:stCondLst>
                                            <p:cond delay="0"/>
                                          </p:stCondLst>
                                        </p:cTn>
                                        <p:tgtEl>
                                          <p:spTgt spid="27800"/>
                                        </p:tgtEl>
                                        <p:attrNameLst>
                                          <p:attrName>style.visibility</p:attrName>
                                        </p:attrNameLst>
                                      </p:cBhvr>
                                      <p:to>
                                        <p:strVal val="visible"/>
                                      </p:to>
                                    </p:set>
                                    <p:anim calcmode="lin" valueType="num">
                                      <p:cBhvr>
                                        <p:cTn id="49" dur="500" fill="hold"/>
                                        <p:tgtEl>
                                          <p:spTgt spid="27800"/>
                                        </p:tgtEl>
                                        <p:attrNameLst>
                                          <p:attrName>ppt_w</p:attrName>
                                        </p:attrNameLst>
                                      </p:cBhvr>
                                      <p:tavLst>
                                        <p:tav tm="0">
                                          <p:val>
                                            <p:fltVal val="0"/>
                                          </p:val>
                                        </p:tav>
                                        <p:tav tm="100000">
                                          <p:val>
                                            <p:strVal val="#ppt_w"/>
                                          </p:val>
                                        </p:tav>
                                      </p:tavLst>
                                    </p:anim>
                                    <p:anim calcmode="lin" valueType="num">
                                      <p:cBhvr>
                                        <p:cTn id="50" dur="500" fill="hold"/>
                                        <p:tgtEl>
                                          <p:spTgt spid="27800"/>
                                        </p:tgtEl>
                                        <p:attrNameLst>
                                          <p:attrName>ppt_h</p:attrName>
                                        </p:attrNameLst>
                                      </p:cBhvr>
                                      <p:tavLst>
                                        <p:tav tm="0">
                                          <p:val>
                                            <p:fltVal val="0"/>
                                          </p:val>
                                        </p:tav>
                                        <p:tav tm="100000">
                                          <p:val>
                                            <p:strVal val="#ppt_h"/>
                                          </p:val>
                                        </p:tav>
                                      </p:tavLst>
                                    </p:anim>
                                    <p:animEffect transition="in" filter="fade">
                                      <p:cBhvr>
                                        <p:cTn id="51" dur="500"/>
                                        <p:tgtEl>
                                          <p:spTgt spid="27800"/>
                                        </p:tgtEl>
                                      </p:cBhvr>
                                    </p:animEffect>
                                  </p:childTnLst>
                                </p:cTn>
                              </p:par>
                            </p:childTnLst>
                          </p:cTn>
                        </p:par>
                      </p:childTnLst>
                    </p:cTn>
                  </p:par>
                </p:childTnLst>
              </p:cTn>
              <p:nextCondLst>
                <p:cond evt="onClick" delay="0">
                  <p:tgtEl>
                    <p:spTgt spid="27658"/>
                  </p:tgtEl>
                </p:cond>
              </p:nextCondLst>
            </p:seq>
            <p:seq concurrent="1" nextAc="seek">
              <p:cTn id="52" restart="whenNotActive" fill="hold" evtFilter="cancelBubble" nodeType="interactiveSeq">
                <p:stCondLst>
                  <p:cond evt="onClick" delay="0">
                    <p:tgtEl>
                      <p:spTgt spid="27719"/>
                    </p:tgtEl>
                  </p:cond>
                </p:stCondLst>
                <p:endSync evt="end" delay="0">
                  <p:rtn val="all"/>
                </p:endSync>
                <p:childTnLst>
                  <p:par>
                    <p:cTn id="53" fill="hold">
                      <p:stCondLst>
                        <p:cond delay="0"/>
                      </p:stCondLst>
                      <p:childTnLst>
                        <p:par>
                          <p:cTn id="54" fill="hold">
                            <p:stCondLst>
                              <p:cond delay="0"/>
                            </p:stCondLst>
                            <p:childTnLst>
                              <p:par>
                                <p:cTn id="55" presetID="53" presetClass="entr" presetSubtype="0" fill="hold" grpId="0" nodeType="clickEffect">
                                  <p:stCondLst>
                                    <p:cond delay="0"/>
                                  </p:stCondLst>
                                  <p:childTnLst>
                                    <p:set>
                                      <p:cBhvr>
                                        <p:cTn id="56" dur="1" fill="hold">
                                          <p:stCondLst>
                                            <p:cond delay="0"/>
                                          </p:stCondLst>
                                        </p:cTn>
                                        <p:tgtEl>
                                          <p:spTgt spid="27806"/>
                                        </p:tgtEl>
                                        <p:attrNameLst>
                                          <p:attrName>style.visibility</p:attrName>
                                        </p:attrNameLst>
                                      </p:cBhvr>
                                      <p:to>
                                        <p:strVal val="visible"/>
                                      </p:to>
                                    </p:set>
                                    <p:anim calcmode="lin" valueType="num">
                                      <p:cBhvr>
                                        <p:cTn id="57" dur="500" fill="hold"/>
                                        <p:tgtEl>
                                          <p:spTgt spid="27806"/>
                                        </p:tgtEl>
                                        <p:attrNameLst>
                                          <p:attrName>ppt_w</p:attrName>
                                        </p:attrNameLst>
                                      </p:cBhvr>
                                      <p:tavLst>
                                        <p:tav tm="0">
                                          <p:val>
                                            <p:fltVal val="0"/>
                                          </p:val>
                                        </p:tav>
                                        <p:tav tm="100000">
                                          <p:val>
                                            <p:strVal val="#ppt_w"/>
                                          </p:val>
                                        </p:tav>
                                      </p:tavLst>
                                    </p:anim>
                                    <p:anim calcmode="lin" valueType="num">
                                      <p:cBhvr>
                                        <p:cTn id="58" dur="500" fill="hold"/>
                                        <p:tgtEl>
                                          <p:spTgt spid="27806"/>
                                        </p:tgtEl>
                                        <p:attrNameLst>
                                          <p:attrName>ppt_h</p:attrName>
                                        </p:attrNameLst>
                                      </p:cBhvr>
                                      <p:tavLst>
                                        <p:tav tm="0">
                                          <p:val>
                                            <p:fltVal val="0"/>
                                          </p:val>
                                        </p:tav>
                                        <p:tav tm="100000">
                                          <p:val>
                                            <p:strVal val="#ppt_h"/>
                                          </p:val>
                                        </p:tav>
                                      </p:tavLst>
                                    </p:anim>
                                    <p:animEffect transition="in" filter="fade">
                                      <p:cBhvr>
                                        <p:cTn id="59" dur="500"/>
                                        <p:tgtEl>
                                          <p:spTgt spid="27806"/>
                                        </p:tgtEl>
                                      </p:cBhvr>
                                    </p:animEffect>
                                  </p:childTnLst>
                                </p:cTn>
                              </p:par>
                            </p:childTnLst>
                          </p:cTn>
                        </p:par>
                      </p:childTnLst>
                    </p:cTn>
                  </p:par>
                  <p:par>
                    <p:cTn id="60" fill="hold">
                      <p:stCondLst>
                        <p:cond delay="indefinite"/>
                      </p:stCondLst>
                      <p:childTnLst>
                        <p:par>
                          <p:cTn id="61" fill="hold">
                            <p:stCondLst>
                              <p:cond delay="0"/>
                            </p:stCondLst>
                            <p:childTnLst>
                              <p:par>
                                <p:cTn id="62" presetID="53" presetClass="exit" presetSubtype="0" fill="hold" grpId="1" nodeType="clickEffect">
                                  <p:stCondLst>
                                    <p:cond delay="0"/>
                                  </p:stCondLst>
                                  <p:childTnLst>
                                    <p:anim calcmode="lin" valueType="num">
                                      <p:cBhvr>
                                        <p:cTn id="63" dur="500"/>
                                        <p:tgtEl>
                                          <p:spTgt spid="27806"/>
                                        </p:tgtEl>
                                        <p:attrNameLst>
                                          <p:attrName>ppt_w</p:attrName>
                                        </p:attrNameLst>
                                      </p:cBhvr>
                                      <p:tavLst>
                                        <p:tav tm="0">
                                          <p:val>
                                            <p:strVal val="ppt_w"/>
                                          </p:val>
                                        </p:tav>
                                        <p:tav tm="100000">
                                          <p:val>
                                            <p:fltVal val="0"/>
                                          </p:val>
                                        </p:tav>
                                      </p:tavLst>
                                    </p:anim>
                                    <p:anim calcmode="lin" valueType="num">
                                      <p:cBhvr>
                                        <p:cTn id="64" dur="500"/>
                                        <p:tgtEl>
                                          <p:spTgt spid="27806"/>
                                        </p:tgtEl>
                                        <p:attrNameLst>
                                          <p:attrName>ppt_h</p:attrName>
                                        </p:attrNameLst>
                                      </p:cBhvr>
                                      <p:tavLst>
                                        <p:tav tm="0">
                                          <p:val>
                                            <p:strVal val="ppt_h"/>
                                          </p:val>
                                        </p:tav>
                                        <p:tav tm="100000">
                                          <p:val>
                                            <p:fltVal val="0"/>
                                          </p:val>
                                        </p:tav>
                                      </p:tavLst>
                                    </p:anim>
                                    <p:animEffect transition="out" filter="fade">
                                      <p:cBhvr>
                                        <p:cTn id="65" dur="500"/>
                                        <p:tgtEl>
                                          <p:spTgt spid="27806"/>
                                        </p:tgtEl>
                                      </p:cBhvr>
                                    </p:animEffect>
                                    <p:set>
                                      <p:cBhvr>
                                        <p:cTn id="66" dur="1" fill="hold">
                                          <p:stCondLst>
                                            <p:cond delay="499"/>
                                          </p:stCondLst>
                                        </p:cTn>
                                        <p:tgtEl>
                                          <p:spTgt spid="27806"/>
                                        </p:tgtEl>
                                        <p:attrNameLst>
                                          <p:attrName>style.visibility</p:attrName>
                                        </p:attrNameLst>
                                      </p:cBhvr>
                                      <p:to>
                                        <p:strVal val="hidden"/>
                                      </p:to>
                                    </p:set>
                                  </p:childTnLst>
                                </p:cTn>
                              </p:par>
                              <p:par>
                                <p:cTn id="67" presetID="53" presetClass="entr" presetSubtype="0" fill="hold" nodeType="withEffect">
                                  <p:stCondLst>
                                    <p:cond delay="0"/>
                                  </p:stCondLst>
                                  <p:childTnLst>
                                    <p:set>
                                      <p:cBhvr>
                                        <p:cTn id="68" dur="1" fill="hold">
                                          <p:stCondLst>
                                            <p:cond delay="0"/>
                                          </p:stCondLst>
                                        </p:cTn>
                                        <p:tgtEl>
                                          <p:spTgt spid="9"/>
                                        </p:tgtEl>
                                        <p:attrNameLst>
                                          <p:attrName>style.visibility</p:attrName>
                                        </p:attrNameLst>
                                      </p:cBhvr>
                                      <p:to>
                                        <p:strVal val="visible"/>
                                      </p:to>
                                    </p:set>
                                    <p:anim calcmode="lin" valueType="num">
                                      <p:cBhvr>
                                        <p:cTn id="69" dur="500" fill="hold"/>
                                        <p:tgtEl>
                                          <p:spTgt spid="9"/>
                                        </p:tgtEl>
                                        <p:attrNameLst>
                                          <p:attrName>ppt_w</p:attrName>
                                        </p:attrNameLst>
                                      </p:cBhvr>
                                      <p:tavLst>
                                        <p:tav tm="0">
                                          <p:val>
                                            <p:fltVal val="0"/>
                                          </p:val>
                                        </p:tav>
                                        <p:tav tm="100000">
                                          <p:val>
                                            <p:strVal val="#ppt_w"/>
                                          </p:val>
                                        </p:tav>
                                      </p:tavLst>
                                    </p:anim>
                                    <p:anim calcmode="lin" valueType="num">
                                      <p:cBhvr>
                                        <p:cTn id="70" dur="500" fill="hold"/>
                                        <p:tgtEl>
                                          <p:spTgt spid="9"/>
                                        </p:tgtEl>
                                        <p:attrNameLst>
                                          <p:attrName>ppt_h</p:attrName>
                                        </p:attrNameLst>
                                      </p:cBhvr>
                                      <p:tavLst>
                                        <p:tav tm="0">
                                          <p:val>
                                            <p:fltVal val="0"/>
                                          </p:val>
                                        </p:tav>
                                        <p:tav tm="100000">
                                          <p:val>
                                            <p:strVal val="#ppt_h"/>
                                          </p:val>
                                        </p:tav>
                                      </p:tavLst>
                                    </p:anim>
                                    <p:animEffect transition="in" filter="fade">
                                      <p:cBhvr>
                                        <p:cTn id="71" dur="500"/>
                                        <p:tgtEl>
                                          <p:spTgt spid="9"/>
                                        </p:tgtEl>
                                      </p:cBhvr>
                                    </p:animEffect>
                                  </p:childTnLst>
                                </p:cTn>
                              </p:par>
                              <p:par>
                                <p:cTn id="72" presetID="53" presetClass="entr" presetSubtype="0" fill="hold" grpId="0" nodeType="withEffect">
                                  <p:stCondLst>
                                    <p:cond delay="0"/>
                                  </p:stCondLst>
                                  <p:childTnLst>
                                    <p:set>
                                      <p:cBhvr>
                                        <p:cTn id="73" dur="1" fill="hold">
                                          <p:stCondLst>
                                            <p:cond delay="0"/>
                                          </p:stCondLst>
                                        </p:cTn>
                                        <p:tgtEl>
                                          <p:spTgt spid="27801"/>
                                        </p:tgtEl>
                                        <p:attrNameLst>
                                          <p:attrName>style.visibility</p:attrName>
                                        </p:attrNameLst>
                                      </p:cBhvr>
                                      <p:to>
                                        <p:strVal val="visible"/>
                                      </p:to>
                                    </p:set>
                                    <p:anim calcmode="lin" valueType="num">
                                      <p:cBhvr>
                                        <p:cTn id="74" dur="500" fill="hold"/>
                                        <p:tgtEl>
                                          <p:spTgt spid="27801"/>
                                        </p:tgtEl>
                                        <p:attrNameLst>
                                          <p:attrName>ppt_w</p:attrName>
                                        </p:attrNameLst>
                                      </p:cBhvr>
                                      <p:tavLst>
                                        <p:tav tm="0">
                                          <p:val>
                                            <p:fltVal val="0"/>
                                          </p:val>
                                        </p:tav>
                                        <p:tav tm="100000">
                                          <p:val>
                                            <p:strVal val="#ppt_w"/>
                                          </p:val>
                                        </p:tav>
                                      </p:tavLst>
                                    </p:anim>
                                    <p:anim calcmode="lin" valueType="num">
                                      <p:cBhvr>
                                        <p:cTn id="75" dur="500" fill="hold"/>
                                        <p:tgtEl>
                                          <p:spTgt spid="27801"/>
                                        </p:tgtEl>
                                        <p:attrNameLst>
                                          <p:attrName>ppt_h</p:attrName>
                                        </p:attrNameLst>
                                      </p:cBhvr>
                                      <p:tavLst>
                                        <p:tav tm="0">
                                          <p:val>
                                            <p:fltVal val="0"/>
                                          </p:val>
                                        </p:tav>
                                        <p:tav tm="100000">
                                          <p:val>
                                            <p:strVal val="#ppt_h"/>
                                          </p:val>
                                        </p:tav>
                                      </p:tavLst>
                                    </p:anim>
                                    <p:animEffect transition="in" filter="fade">
                                      <p:cBhvr>
                                        <p:cTn id="76" dur="500"/>
                                        <p:tgtEl>
                                          <p:spTgt spid="27801"/>
                                        </p:tgtEl>
                                      </p:cBhvr>
                                    </p:animEffect>
                                  </p:childTnLst>
                                </p:cTn>
                              </p:par>
                            </p:childTnLst>
                          </p:cTn>
                        </p:par>
                      </p:childTnLst>
                    </p:cTn>
                  </p:par>
                </p:childTnLst>
              </p:cTn>
              <p:nextCondLst>
                <p:cond evt="onClick" delay="0">
                  <p:tgtEl>
                    <p:spTgt spid="27719"/>
                  </p:tgtEl>
                </p:cond>
              </p:nextCondLst>
            </p:seq>
            <p:seq concurrent="1" nextAc="seek">
              <p:cTn id="77" restart="whenNotActive" fill="hold" evtFilter="cancelBubble" nodeType="interactiveSeq">
                <p:stCondLst>
                  <p:cond evt="onClick" delay="0">
                    <p:tgtEl>
                      <p:spTgt spid="27720"/>
                    </p:tgtEl>
                  </p:cond>
                </p:stCondLst>
                <p:endSync evt="end" delay="0">
                  <p:rtn val="all"/>
                </p:endSync>
                <p:childTnLst>
                  <p:par>
                    <p:cTn id="78" fill="hold">
                      <p:stCondLst>
                        <p:cond delay="0"/>
                      </p:stCondLst>
                      <p:childTnLst>
                        <p:par>
                          <p:cTn id="79" fill="hold">
                            <p:stCondLst>
                              <p:cond delay="0"/>
                            </p:stCondLst>
                            <p:childTnLst>
                              <p:par>
                                <p:cTn id="80" presetID="53" presetClass="entr" presetSubtype="0" fill="hold" grpId="0" nodeType="clickEffect">
                                  <p:stCondLst>
                                    <p:cond delay="0"/>
                                  </p:stCondLst>
                                  <p:childTnLst>
                                    <p:set>
                                      <p:cBhvr>
                                        <p:cTn id="81" dur="1" fill="hold">
                                          <p:stCondLst>
                                            <p:cond delay="0"/>
                                          </p:stCondLst>
                                        </p:cTn>
                                        <p:tgtEl>
                                          <p:spTgt spid="27807"/>
                                        </p:tgtEl>
                                        <p:attrNameLst>
                                          <p:attrName>style.visibility</p:attrName>
                                        </p:attrNameLst>
                                      </p:cBhvr>
                                      <p:to>
                                        <p:strVal val="visible"/>
                                      </p:to>
                                    </p:set>
                                    <p:anim calcmode="lin" valueType="num">
                                      <p:cBhvr>
                                        <p:cTn id="82" dur="500" fill="hold"/>
                                        <p:tgtEl>
                                          <p:spTgt spid="27807"/>
                                        </p:tgtEl>
                                        <p:attrNameLst>
                                          <p:attrName>ppt_w</p:attrName>
                                        </p:attrNameLst>
                                      </p:cBhvr>
                                      <p:tavLst>
                                        <p:tav tm="0">
                                          <p:val>
                                            <p:fltVal val="0"/>
                                          </p:val>
                                        </p:tav>
                                        <p:tav tm="100000">
                                          <p:val>
                                            <p:strVal val="#ppt_w"/>
                                          </p:val>
                                        </p:tav>
                                      </p:tavLst>
                                    </p:anim>
                                    <p:anim calcmode="lin" valueType="num">
                                      <p:cBhvr>
                                        <p:cTn id="83" dur="500" fill="hold"/>
                                        <p:tgtEl>
                                          <p:spTgt spid="27807"/>
                                        </p:tgtEl>
                                        <p:attrNameLst>
                                          <p:attrName>ppt_h</p:attrName>
                                        </p:attrNameLst>
                                      </p:cBhvr>
                                      <p:tavLst>
                                        <p:tav tm="0">
                                          <p:val>
                                            <p:fltVal val="0"/>
                                          </p:val>
                                        </p:tav>
                                        <p:tav tm="100000">
                                          <p:val>
                                            <p:strVal val="#ppt_h"/>
                                          </p:val>
                                        </p:tav>
                                      </p:tavLst>
                                    </p:anim>
                                    <p:animEffect transition="in" filter="fade">
                                      <p:cBhvr>
                                        <p:cTn id="84" dur="500"/>
                                        <p:tgtEl>
                                          <p:spTgt spid="27807"/>
                                        </p:tgtEl>
                                      </p:cBhvr>
                                    </p:animEffect>
                                  </p:childTnLst>
                                </p:cTn>
                              </p:par>
                            </p:childTnLst>
                          </p:cTn>
                        </p:par>
                      </p:childTnLst>
                    </p:cTn>
                  </p:par>
                  <p:par>
                    <p:cTn id="85" fill="hold">
                      <p:stCondLst>
                        <p:cond delay="indefinite"/>
                      </p:stCondLst>
                      <p:childTnLst>
                        <p:par>
                          <p:cTn id="86" fill="hold">
                            <p:stCondLst>
                              <p:cond delay="0"/>
                            </p:stCondLst>
                            <p:childTnLst>
                              <p:par>
                                <p:cTn id="87" presetID="53" presetClass="exit" presetSubtype="0" fill="hold" grpId="1" nodeType="clickEffect">
                                  <p:stCondLst>
                                    <p:cond delay="0"/>
                                  </p:stCondLst>
                                  <p:childTnLst>
                                    <p:anim calcmode="lin" valueType="num">
                                      <p:cBhvr>
                                        <p:cTn id="88" dur="500"/>
                                        <p:tgtEl>
                                          <p:spTgt spid="27807"/>
                                        </p:tgtEl>
                                        <p:attrNameLst>
                                          <p:attrName>ppt_w</p:attrName>
                                        </p:attrNameLst>
                                      </p:cBhvr>
                                      <p:tavLst>
                                        <p:tav tm="0">
                                          <p:val>
                                            <p:strVal val="ppt_w"/>
                                          </p:val>
                                        </p:tav>
                                        <p:tav tm="100000">
                                          <p:val>
                                            <p:fltVal val="0"/>
                                          </p:val>
                                        </p:tav>
                                      </p:tavLst>
                                    </p:anim>
                                    <p:anim calcmode="lin" valueType="num">
                                      <p:cBhvr>
                                        <p:cTn id="89" dur="500"/>
                                        <p:tgtEl>
                                          <p:spTgt spid="27807"/>
                                        </p:tgtEl>
                                        <p:attrNameLst>
                                          <p:attrName>ppt_h</p:attrName>
                                        </p:attrNameLst>
                                      </p:cBhvr>
                                      <p:tavLst>
                                        <p:tav tm="0">
                                          <p:val>
                                            <p:strVal val="ppt_h"/>
                                          </p:val>
                                        </p:tav>
                                        <p:tav tm="100000">
                                          <p:val>
                                            <p:fltVal val="0"/>
                                          </p:val>
                                        </p:tav>
                                      </p:tavLst>
                                    </p:anim>
                                    <p:animEffect transition="out" filter="fade">
                                      <p:cBhvr>
                                        <p:cTn id="90" dur="500"/>
                                        <p:tgtEl>
                                          <p:spTgt spid="27807"/>
                                        </p:tgtEl>
                                      </p:cBhvr>
                                    </p:animEffect>
                                    <p:set>
                                      <p:cBhvr>
                                        <p:cTn id="91" dur="1" fill="hold">
                                          <p:stCondLst>
                                            <p:cond delay="499"/>
                                          </p:stCondLst>
                                        </p:cTn>
                                        <p:tgtEl>
                                          <p:spTgt spid="27807"/>
                                        </p:tgtEl>
                                        <p:attrNameLst>
                                          <p:attrName>style.visibility</p:attrName>
                                        </p:attrNameLst>
                                      </p:cBhvr>
                                      <p:to>
                                        <p:strVal val="hidden"/>
                                      </p:to>
                                    </p:set>
                                  </p:childTnLst>
                                </p:cTn>
                              </p:par>
                              <p:par>
                                <p:cTn id="92" presetID="53" presetClass="entr" presetSubtype="0" fill="hold" nodeType="withEffect">
                                  <p:stCondLst>
                                    <p:cond delay="0"/>
                                  </p:stCondLst>
                                  <p:childTnLst>
                                    <p:set>
                                      <p:cBhvr>
                                        <p:cTn id="93" dur="1" fill="hold">
                                          <p:stCondLst>
                                            <p:cond delay="0"/>
                                          </p:stCondLst>
                                        </p:cTn>
                                        <p:tgtEl>
                                          <p:spTgt spid="10"/>
                                        </p:tgtEl>
                                        <p:attrNameLst>
                                          <p:attrName>style.visibility</p:attrName>
                                        </p:attrNameLst>
                                      </p:cBhvr>
                                      <p:to>
                                        <p:strVal val="visible"/>
                                      </p:to>
                                    </p:set>
                                    <p:anim calcmode="lin" valueType="num">
                                      <p:cBhvr>
                                        <p:cTn id="94" dur="500" fill="hold"/>
                                        <p:tgtEl>
                                          <p:spTgt spid="10"/>
                                        </p:tgtEl>
                                        <p:attrNameLst>
                                          <p:attrName>ppt_w</p:attrName>
                                        </p:attrNameLst>
                                      </p:cBhvr>
                                      <p:tavLst>
                                        <p:tav tm="0">
                                          <p:val>
                                            <p:fltVal val="0"/>
                                          </p:val>
                                        </p:tav>
                                        <p:tav tm="100000">
                                          <p:val>
                                            <p:strVal val="#ppt_w"/>
                                          </p:val>
                                        </p:tav>
                                      </p:tavLst>
                                    </p:anim>
                                    <p:anim calcmode="lin" valueType="num">
                                      <p:cBhvr>
                                        <p:cTn id="95" dur="500" fill="hold"/>
                                        <p:tgtEl>
                                          <p:spTgt spid="10"/>
                                        </p:tgtEl>
                                        <p:attrNameLst>
                                          <p:attrName>ppt_h</p:attrName>
                                        </p:attrNameLst>
                                      </p:cBhvr>
                                      <p:tavLst>
                                        <p:tav tm="0">
                                          <p:val>
                                            <p:fltVal val="0"/>
                                          </p:val>
                                        </p:tav>
                                        <p:tav tm="100000">
                                          <p:val>
                                            <p:strVal val="#ppt_h"/>
                                          </p:val>
                                        </p:tav>
                                      </p:tavLst>
                                    </p:anim>
                                    <p:animEffect transition="in" filter="fade">
                                      <p:cBhvr>
                                        <p:cTn id="96" dur="500"/>
                                        <p:tgtEl>
                                          <p:spTgt spid="10"/>
                                        </p:tgtEl>
                                      </p:cBhvr>
                                    </p:animEffect>
                                  </p:childTnLst>
                                </p:cTn>
                              </p:par>
                              <p:par>
                                <p:cTn id="97" presetID="53" presetClass="entr" presetSubtype="0" fill="hold" grpId="0" nodeType="withEffect">
                                  <p:stCondLst>
                                    <p:cond delay="0"/>
                                  </p:stCondLst>
                                  <p:childTnLst>
                                    <p:set>
                                      <p:cBhvr>
                                        <p:cTn id="98" dur="1" fill="hold">
                                          <p:stCondLst>
                                            <p:cond delay="0"/>
                                          </p:stCondLst>
                                        </p:cTn>
                                        <p:tgtEl>
                                          <p:spTgt spid="27802"/>
                                        </p:tgtEl>
                                        <p:attrNameLst>
                                          <p:attrName>style.visibility</p:attrName>
                                        </p:attrNameLst>
                                      </p:cBhvr>
                                      <p:to>
                                        <p:strVal val="visible"/>
                                      </p:to>
                                    </p:set>
                                    <p:anim calcmode="lin" valueType="num">
                                      <p:cBhvr>
                                        <p:cTn id="99" dur="500" fill="hold"/>
                                        <p:tgtEl>
                                          <p:spTgt spid="27802"/>
                                        </p:tgtEl>
                                        <p:attrNameLst>
                                          <p:attrName>ppt_w</p:attrName>
                                        </p:attrNameLst>
                                      </p:cBhvr>
                                      <p:tavLst>
                                        <p:tav tm="0">
                                          <p:val>
                                            <p:fltVal val="0"/>
                                          </p:val>
                                        </p:tav>
                                        <p:tav tm="100000">
                                          <p:val>
                                            <p:strVal val="#ppt_w"/>
                                          </p:val>
                                        </p:tav>
                                      </p:tavLst>
                                    </p:anim>
                                    <p:anim calcmode="lin" valueType="num">
                                      <p:cBhvr>
                                        <p:cTn id="100" dur="500" fill="hold"/>
                                        <p:tgtEl>
                                          <p:spTgt spid="27802"/>
                                        </p:tgtEl>
                                        <p:attrNameLst>
                                          <p:attrName>ppt_h</p:attrName>
                                        </p:attrNameLst>
                                      </p:cBhvr>
                                      <p:tavLst>
                                        <p:tav tm="0">
                                          <p:val>
                                            <p:fltVal val="0"/>
                                          </p:val>
                                        </p:tav>
                                        <p:tav tm="100000">
                                          <p:val>
                                            <p:strVal val="#ppt_h"/>
                                          </p:val>
                                        </p:tav>
                                      </p:tavLst>
                                    </p:anim>
                                    <p:animEffect transition="in" filter="fade">
                                      <p:cBhvr>
                                        <p:cTn id="101" dur="500"/>
                                        <p:tgtEl>
                                          <p:spTgt spid="27802"/>
                                        </p:tgtEl>
                                      </p:cBhvr>
                                    </p:animEffect>
                                  </p:childTnLst>
                                </p:cTn>
                              </p:par>
                            </p:childTnLst>
                          </p:cTn>
                        </p:par>
                      </p:childTnLst>
                    </p:cTn>
                  </p:par>
                </p:childTnLst>
              </p:cTn>
              <p:nextCondLst>
                <p:cond evt="onClick" delay="0">
                  <p:tgtEl>
                    <p:spTgt spid="27720"/>
                  </p:tgtEl>
                </p:cond>
              </p:nextCondLst>
            </p:seq>
            <p:seq concurrent="1" nextAc="seek">
              <p:cTn id="102" restart="whenNotActive" fill="hold" evtFilter="cancelBubble" nodeType="interactiveSeq">
                <p:stCondLst>
                  <p:cond evt="onClick" delay="0">
                    <p:tgtEl>
                      <p:spTgt spid="27721"/>
                    </p:tgtEl>
                  </p:cond>
                </p:stCondLst>
                <p:endSync evt="end" delay="0">
                  <p:rtn val="all"/>
                </p:endSync>
                <p:childTnLst>
                  <p:par>
                    <p:cTn id="103" fill="hold">
                      <p:stCondLst>
                        <p:cond delay="0"/>
                      </p:stCondLst>
                      <p:childTnLst>
                        <p:par>
                          <p:cTn id="104" fill="hold">
                            <p:stCondLst>
                              <p:cond delay="0"/>
                            </p:stCondLst>
                            <p:childTnLst>
                              <p:par>
                                <p:cTn id="105" presetID="53" presetClass="entr" presetSubtype="0" fill="hold" grpId="0" nodeType="clickEffect">
                                  <p:stCondLst>
                                    <p:cond delay="0"/>
                                  </p:stCondLst>
                                  <p:childTnLst>
                                    <p:set>
                                      <p:cBhvr>
                                        <p:cTn id="106" dur="1" fill="hold">
                                          <p:stCondLst>
                                            <p:cond delay="0"/>
                                          </p:stCondLst>
                                        </p:cTn>
                                        <p:tgtEl>
                                          <p:spTgt spid="27808"/>
                                        </p:tgtEl>
                                        <p:attrNameLst>
                                          <p:attrName>style.visibility</p:attrName>
                                        </p:attrNameLst>
                                      </p:cBhvr>
                                      <p:to>
                                        <p:strVal val="visible"/>
                                      </p:to>
                                    </p:set>
                                    <p:anim calcmode="lin" valueType="num">
                                      <p:cBhvr>
                                        <p:cTn id="107" dur="500" fill="hold"/>
                                        <p:tgtEl>
                                          <p:spTgt spid="27808"/>
                                        </p:tgtEl>
                                        <p:attrNameLst>
                                          <p:attrName>ppt_w</p:attrName>
                                        </p:attrNameLst>
                                      </p:cBhvr>
                                      <p:tavLst>
                                        <p:tav tm="0">
                                          <p:val>
                                            <p:fltVal val="0"/>
                                          </p:val>
                                        </p:tav>
                                        <p:tav tm="100000">
                                          <p:val>
                                            <p:strVal val="#ppt_w"/>
                                          </p:val>
                                        </p:tav>
                                      </p:tavLst>
                                    </p:anim>
                                    <p:anim calcmode="lin" valueType="num">
                                      <p:cBhvr>
                                        <p:cTn id="108" dur="500" fill="hold"/>
                                        <p:tgtEl>
                                          <p:spTgt spid="27808"/>
                                        </p:tgtEl>
                                        <p:attrNameLst>
                                          <p:attrName>ppt_h</p:attrName>
                                        </p:attrNameLst>
                                      </p:cBhvr>
                                      <p:tavLst>
                                        <p:tav tm="0">
                                          <p:val>
                                            <p:fltVal val="0"/>
                                          </p:val>
                                        </p:tav>
                                        <p:tav tm="100000">
                                          <p:val>
                                            <p:strVal val="#ppt_h"/>
                                          </p:val>
                                        </p:tav>
                                      </p:tavLst>
                                    </p:anim>
                                    <p:animEffect transition="in" filter="fade">
                                      <p:cBhvr>
                                        <p:cTn id="109" dur="500"/>
                                        <p:tgtEl>
                                          <p:spTgt spid="27808"/>
                                        </p:tgtEl>
                                      </p:cBhvr>
                                    </p:animEffect>
                                  </p:childTnLst>
                                </p:cTn>
                              </p:par>
                            </p:childTnLst>
                          </p:cTn>
                        </p:par>
                      </p:childTnLst>
                    </p:cTn>
                  </p:par>
                  <p:par>
                    <p:cTn id="110" fill="hold">
                      <p:stCondLst>
                        <p:cond delay="indefinite"/>
                      </p:stCondLst>
                      <p:childTnLst>
                        <p:par>
                          <p:cTn id="111" fill="hold">
                            <p:stCondLst>
                              <p:cond delay="0"/>
                            </p:stCondLst>
                            <p:childTnLst>
                              <p:par>
                                <p:cTn id="112" presetID="53" presetClass="exit" presetSubtype="0" fill="hold" grpId="1" nodeType="clickEffect">
                                  <p:stCondLst>
                                    <p:cond delay="0"/>
                                  </p:stCondLst>
                                  <p:childTnLst>
                                    <p:anim calcmode="lin" valueType="num">
                                      <p:cBhvr>
                                        <p:cTn id="113" dur="500"/>
                                        <p:tgtEl>
                                          <p:spTgt spid="27808"/>
                                        </p:tgtEl>
                                        <p:attrNameLst>
                                          <p:attrName>ppt_w</p:attrName>
                                        </p:attrNameLst>
                                      </p:cBhvr>
                                      <p:tavLst>
                                        <p:tav tm="0">
                                          <p:val>
                                            <p:strVal val="ppt_w"/>
                                          </p:val>
                                        </p:tav>
                                        <p:tav tm="100000">
                                          <p:val>
                                            <p:fltVal val="0"/>
                                          </p:val>
                                        </p:tav>
                                      </p:tavLst>
                                    </p:anim>
                                    <p:anim calcmode="lin" valueType="num">
                                      <p:cBhvr>
                                        <p:cTn id="114" dur="500"/>
                                        <p:tgtEl>
                                          <p:spTgt spid="27808"/>
                                        </p:tgtEl>
                                        <p:attrNameLst>
                                          <p:attrName>ppt_h</p:attrName>
                                        </p:attrNameLst>
                                      </p:cBhvr>
                                      <p:tavLst>
                                        <p:tav tm="0">
                                          <p:val>
                                            <p:strVal val="ppt_h"/>
                                          </p:val>
                                        </p:tav>
                                        <p:tav tm="100000">
                                          <p:val>
                                            <p:fltVal val="0"/>
                                          </p:val>
                                        </p:tav>
                                      </p:tavLst>
                                    </p:anim>
                                    <p:animEffect transition="out" filter="fade">
                                      <p:cBhvr>
                                        <p:cTn id="115" dur="500"/>
                                        <p:tgtEl>
                                          <p:spTgt spid="27808"/>
                                        </p:tgtEl>
                                      </p:cBhvr>
                                    </p:animEffect>
                                    <p:set>
                                      <p:cBhvr>
                                        <p:cTn id="116" dur="1" fill="hold">
                                          <p:stCondLst>
                                            <p:cond delay="499"/>
                                          </p:stCondLst>
                                        </p:cTn>
                                        <p:tgtEl>
                                          <p:spTgt spid="27808"/>
                                        </p:tgtEl>
                                        <p:attrNameLst>
                                          <p:attrName>style.visibility</p:attrName>
                                        </p:attrNameLst>
                                      </p:cBhvr>
                                      <p:to>
                                        <p:strVal val="hidden"/>
                                      </p:to>
                                    </p:set>
                                  </p:childTnLst>
                                </p:cTn>
                              </p:par>
                              <p:par>
                                <p:cTn id="117" presetID="53" presetClass="entr" presetSubtype="0" fill="hold" nodeType="withEffect">
                                  <p:stCondLst>
                                    <p:cond delay="0"/>
                                  </p:stCondLst>
                                  <p:childTnLst>
                                    <p:set>
                                      <p:cBhvr>
                                        <p:cTn id="118" dur="1" fill="hold">
                                          <p:stCondLst>
                                            <p:cond delay="0"/>
                                          </p:stCondLst>
                                        </p:cTn>
                                        <p:tgtEl>
                                          <p:spTgt spid="11"/>
                                        </p:tgtEl>
                                        <p:attrNameLst>
                                          <p:attrName>style.visibility</p:attrName>
                                        </p:attrNameLst>
                                      </p:cBhvr>
                                      <p:to>
                                        <p:strVal val="visible"/>
                                      </p:to>
                                    </p:set>
                                    <p:anim calcmode="lin" valueType="num">
                                      <p:cBhvr>
                                        <p:cTn id="119" dur="500" fill="hold"/>
                                        <p:tgtEl>
                                          <p:spTgt spid="11"/>
                                        </p:tgtEl>
                                        <p:attrNameLst>
                                          <p:attrName>ppt_w</p:attrName>
                                        </p:attrNameLst>
                                      </p:cBhvr>
                                      <p:tavLst>
                                        <p:tav tm="0">
                                          <p:val>
                                            <p:fltVal val="0"/>
                                          </p:val>
                                        </p:tav>
                                        <p:tav tm="100000">
                                          <p:val>
                                            <p:strVal val="#ppt_w"/>
                                          </p:val>
                                        </p:tav>
                                      </p:tavLst>
                                    </p:anim>
                                    <p:anim calcmode="lin" valueType="num">
                                      <p:cBhvr>
                                        <p:cTn id="120" dur="500" fill="hold"/>
                                        <p:tgtEl>
                                          <p:spTgt spid="11"/>
                                        </p:tgtEl>
                                        <p:attrNameLst>
                                          <p:attrName>ppt_h</p:attrName>
                                        </p:attrNameLst>
                                      </p:cBhvr>
                                      <p:tavLst>
                                        <p:tav tm="0">
                                          <p:val>
                                            <p:fltVal val="0"/>
                                          </p:val>
                                        </p:tav>
                                        <p:tav tm="100000">
                                          <p:val>
                                            <p:strVal val="#ppt_h"/>
                                          </p:val>
                                        </p:tav>
                                      </p:tavLst>
                                    </p:anim>
                                    <p:animEffect transition="in" filter="fade">
                                      <p:cBhvr>
                                        <p:cTn id="121" dur="500"/>
                                        <p:tgtEl>
                                          <p:spTgt spid="11"/>
                                        </p:tgtEl>
                                      </p:cBhvr>
                                    </p:animEffect>
                                  </p:childTnLst>
                                </p:cTn>
                              </p:par>
                              <p:par>
                                <p:cTn id="122" presetID="53" presetClass="entr" presetSubtype="0" fill="hold" grpId="0" nodeType="withEffect">
                                  <p:stCondLst>
                                    <p:cond delay="0"/>
                                  </p:stCondLst>
                                  <p:childTnLst>
                                    <p:set>
                                      <p:cBhvr>
                                        <p:cTn id="123" dur="1" fill="hold">
                                          <p:stCondLst>
                                            <p:cond delay="0"/>
                                          </p:stCondLst>
                                        </p:cTn>
                                        <p:tgtEl>
                                          <p:spTgt spid="27803"/>
                                        </p:tgtEl>
                                        <p:attrNameLst>
                                          <p:attrName>style.visibility</p:attrName>
                                        </p:attrNameLst>
                                      </p:cBhvr>
                                      <p:to>
                                        <p:strVal val="visible"/>
                                      </p:to>
                                    </p:set>
                                    <p:anim calcmode="lin" valueType="num">
                                      <p:cBhvr>
                                        <p:cTn id="124" dur="500" fill="hold"/>
                                        <p:tgtEl>
                                          <p:spTgt spid="27803"/>
                                        </p:tgtEl>
                                        <p:attrNameLst>
                                          <p:attrName>ppt_w</p:attrName>
                                        </p:attrNameLst>
                                      </p:cBhvr>
                                      <p:tavLst>
                                        <p:tav tm="0">
                                          <p:val>
                                            <p:fltVal val="0"/>
                                          </p:val>
                                        </p:tav>
                                        <p:tav tm="100000">
                                          <p:val>
                                            <p:strVal val="#ppt_w"/>
                                          </p:val>
                                        </p:tav>
                                      </p:tavLst>
                                    </p:anim>
                                    <p:anim calcmode="lin" valueType="num">
                                      <p:cBhvr>
                                        <p:cTn id="125" dur="500" fill="hold"/>
                                        <p:tgtEl>
                                          <p:spTgt spid="27803"/>
                                        </p:tgtEl>
                                        <p:attrNameLst>
                                          <p:attrName>ppt_h</p:attrName>
                                        </p:attrNameLst>
                                      </p:cBhvr>
                                      <p:tavLst>
                                        <p:tav tm="0">
                                          <p:val>
                                            <p:fltVal val="0"/>
                                          </p:val>
                                        </p:tav>
                                        <p:tav tm="100000">
                                          <p:val>
                                            <p:strVal val="#ppt_h"/>
                                          </p:val>
                                        </p:tav>
                                      </p:tavLst>
                                    </p:anim>
                                    <p:animEffect transition="in" filter="fade">
                                      <p:cBhvr>
                                        <p:cTn id="126" dur="500"/>
                                        <p:tgtEl>
                                          <p:spTgt spid="27803"/>
                                        </p:tgtEl>
                                      </p:cBhvr>
                                    </p:animEffect>
                                  </p:childTnLst>
                                </p:cTn>
                              </p:par>
                            </p:childTnLst>
                          </p:cTn>
                        </p:par>
                      </p:childTnLst>
                    </p:cTn>
                  </p:par>
                </p:childTnLst>
              </p:cTn>
              <p:nextCondLst>
                <p:cond evt="onClick" delay="0">
                  <p:tgtEl>
                    <p:spTgt spid="27721"/>
                  </p:tgtEl>
                </p:cond>
              </p:nextCondLst>
            </p:seq>
            <p:seq concurrent="1" nextAc="seek">
              <p:cTn id="127" restart="whenNotActive" fill="hold" evtFilter="cancelBubble" nodeType="interactiveSeq">
                <p:stCondLst>
                  <p:cond evt="onClick" delay="0">
                    <p:tgtEl>
                      <p:spTgt spid="27722"/>
                    </p:tgtEl>
                  </p:cond>
                </p:stCondLst>
                <p:endSync evt="end" delay="0">
                  <p:rtn val="all"/>
                </p:endSync>
                <p:childTnLst>
                  <p:par>
                    <p:cTn id="128" fill="hold">
                      <p:stCondLst>
                        <p:cond delay="0"/>
                      </p:stCondLst>
                      <p:childTnLst>
                        <p:par>
                          <p:cTn id="129" fill="hold">
                            <p:stCondLst>
                              <p:cond delay="0"/>
                            </p:stCondLst>
                            <p:childTnLst>
                              <p:par>
                                <p:cTn id="130" presetID="53" presetClass="entr" presetSubtype="0" fill="hold" grpId="0" nodeType="clickEffect">
                                  <p:stCondLst>
                                    <p:cond delay="0"/>
                                  </p:stCondLst>
                                  <p:childTnLst>
                                    <p:set>
                                      <p:cBhvr>
                                        <p:cTn id="131" dur="1" fill="hold">
                                          <p:stCondLst>
                                            <p:cond delay="0"/>
                                          </p:stCondLst>
                                        </p:cTn>
                                        <p:tgtEl>
                                          <p:spTgt spid="27809"/>
                                        </p:tgtEl>
                                        <p:attrNameLst>
                                          <p:attrName>style.visibility</p:attrName>
                                        </p:attrNameLst>
                                      </p:cBhvr>
                                      <p:to>
                                        <p:strVal val="visible"/>
                                      </p:to>
                                    </p:set>
                                    <p:anim calcmode="lin" valueType="num">
                                      <p:cBhvr>
                                        <p:cTn id="132" dur="500" fill="hold"/>
                                        <p:tgtEl>
                                          <p:spTgt spid="27809"/>
                                        </p:tgtEl>
                                        <p:attrNameLst>
                                          <p:attrName>ppt_w</p:attrName>
                                        </p:attrNameLst>
                                      </p:cBhvr>
                                      <p:tavLst>
                                        <p:tav tm="0">
                                          <p:val>
                                            <p:fltVal val="0"/>
                                          </p:val>
                                        </p:tav>
                                        <p:tav tm="100000">
                                          <p:val>
                                            <p:strVal val="#ppt_w"/>
                                          </p:val>
                                        </p:tav>
                                      </p:tavLst>
                                    </p:anim>
                                    <p:anim calcmode="lin" valueType="num">
                                      <p:cBhvr>
                                        <p:cTn id="133" dur="500" fill="hold"/>
                                        <p:tgtEl>
                                          <p:spTgt spid="27809"/>
                                        </p:tgtEl>
                                        <p:attrNameLst>
                                          <p:attrName>ppt_h</p:attrName>
                                        </p:attrNameLst>
                                      </p:cBhvr>
                                      <p:tavLst>
                                        <p:tav tm="0">
                                          <p:val>
                                            <p:fltVal val="0"/>
                                          </p:val>
                                        </p:tav>
                                        <p:tav tm="100000">
                                          <p:val>
                                            <p:strVal val="#ppt_h"/>
                                          </p:val>
                                        </p:tav>
                                      </p:tavLst>
                                    </p:anim>
                                    <p:animEffect transition="in" filter="fade">
                                      <p:cBhvr>
                                        <p:cTn id="134" dur="500"/>
                                        <p:tgtEl>
                                          <p:spTgt spid="27809"/>
                                        </p:tgtEl>
                                      </p:cBhvr>
                                    </p:animEffect>
                                  </p:childTnLst>
                                </p:cTn>
                              </p:par>
                            </p:childTnLst>
                          </p:cTn>
                        </p:par>
                      </p:childTnLst>
                    </p:cTn>
                  </p:par>
                  <p:par>
                    <p:cTn id="135" fill="hold">
                      <p:stCondLst>
                        <p:cond delay="indefinite"/>
                      </p:stCondLst>
                      <p:childTnLst>
                        <p:par>
                          <p:cTn id="136" fill="hold">
                            <p:stCondLst>
                              <p:cond delay="0"/>
                            </p:stCondLst>
                            <p:childTnLst>
                              <p:par>
                                <p:cTn id="137" presetID="53" presetClass="exit" presetSubtype="0" fill="hold" grpId="1" nodeType="clickEffect">
                                  <p:stCondLst>
                                    <p:cond delay="0"/>
                                  </p:stCondLst>
                                  <p:childTnLst>
                                    <p:anim calcmode="lin" valueType="num">
                                      <p:cBhvr>
                                        <p:cTn id="138" dur="500"/>
                                        <p:tgtEl>
                                          <p:spTgt spid="27809"/>
                                        </p:tgtEl>
                                        <p:attrNameLst>
                                          <p:attrName>ppt_w</p:attrName>
                                        </p:attrNameLst>
                                      </p:cBhvr>
                                      <p:tavLst>
                                        <p:tav tm="0">
                                          <p:val>
                                            <p:strVal val="ppt_w"/>
                                          </p:val>
                                        </p:tav>
                                        <p:tav tm="100000">
                                          <p:val>
                                            <p:fltVal val="0"/>
                                          </p:val>
                                        </p:tav>
                                      </p:tavLst>
                                    </p:anim>
                                    <p:anim calcmode="lin" valueType="num">
                                      <p:cBhvr>
                                        <p:cTn id="139" dur="500"/>
                                        <p:tgtEl>
                                          <p:spTgt spid="27809"/>
                                        </p:tgtEl>
                                        <p:attrNameLst>
                                          <p:attrName>ppt_h</p:attrName>
                                        </p:attrNameLst>
                                      </p:cBhvr>
                                      <p:tavLst>
                                        <p:tav tm="0">
                                          <p:val>
                                            <p:strVal val="ppt_h"/>
                                          </p:val>
                                        </p:tav>
                                        <p:tav tm="100000">
                                          <p:val>
                                            <p:fltVal val="0"/>
                                          </p:val>
                                        </p:tav>
                                      </p:tavLst>
                                    </p:anim>
                                    <p:animEffect transition="out" filter="fade">
                                      <p:cBhvr>
                                        <p:cTn id="140" dur="500"/>
                                        <p:tgtEl>
                                          <p:spTgt spid="27809"/>
                                        </p:tgtEl>
                                      </p:cBhvr>
                                    </p:animEffect>
                                    <p:set>
                                      <p:cBhvr>
                                        <p:cTn id="141" dur="1" fill="hold">
                                          <p:stCondLst>
                                            <p:cond delay="499"/>
                                          </p:stCondLst>
                                        </p:cTn>
                                        <p:tgtEl>
                                          <p:spTgt spid="27809"/>
                                        </p:tgtEl>
                                        <p:attrNameLst>
                                          <p:attrName>style.visibility</p:attrName>
                                        </p:attrNameLst>
                                      </p:cBhvr>
                                      <p:to>
                                        <p:strVal val="hidden"/>
                                      </p:to>
                                    </p:set>
                                  </p:childTnLst>
                                </p:cTn>
                              </p:par>
                              <p:par>
                                <p:cTn id="142" presetID="53" presetClass="entr" presetSubtype="0" fill="hold" nodeType="withEffect">
                                  <p:stCondLst>
                                    <p:cond delay="0"/>
                                  </p:stCondLst>
                                  <p:childTnLst>
                                    <p:set>
                                      <p:cBhvr>
                                        <p:cTn id="143" dur="1" fill="hold">
                                          <p:stCondLst>
                                            <p:cond delay="0"/>
                                          </p:stCondLst>
                                        </p:cTn>
                                        <p:tgtEl>
                                          <p:spTgt spid="12"/>
                                        </p:tgtEl>
                                        <p:attrNameLst>
                                          <p:attrName>style.visibility</p:attrName>
                                        </p:attrNameLst>
                                      </p:cBhvr>
                                      <p:to>
                                        <p:strVal val="visible"/>
                                      </p:to>
                                    </p:set>
                                    <p:anim calcmode="lin" valueType="num">
                                      <p:cBhvr>
                                        <p:cTn id="144" dur="500" fill="hold"/>
                                        <p:tgtEl>
                                          <p:spTgt spid="12"/>
                                        </p:tgtEl>
                                        <p:attrNameLst>
                                          <p:attrName>ppt_w</p:attrName>
                                        </p:attrNameLst>
                                      </p:cBhvr>
                                      <p:tavLst>
                                        <p:tav tm="0">
                                          <p:val>
                                            <p:fltVal val="0"/>
                                          </p:val>
                                        </p:tav>
                                        <p:tav tm="100000">
                                          <p:val>
                                            <p:strVal val="#ppt_w"/>
                                          </p:val>
                                        </p:tav>
                                      </p:tavLst>
                                    </p:anim>
                                    <p:anim calcmode="lin" valueType="num">
                                      <p:cBhvr>
                                        <p:cTn id="145" dur="500" fill="hold"/>
                                        <p:tgtEl>
                                          <p:spTgt spid="12"/>
                                        </p:tgtEl>
                                        <p:attrNameLst>
                                          <p:attrName>ppt_h</p:attrName>
                                        </p:attrNameLst>
                                      </p:cBhvr>
                                      <p:tavLst>
                                        <p:tav tm="0">
                                          <p:val>
                                            <p:fltVal val="0"/>
                                          </p:val>
                                        </p:tav>
                                        <p:tav tm="100000">
                                          <p:val>
                                            <p:strVal val="#ppt_h"/>
                                          </p:val>
                                        </p:tav>
                                      </p:tavLst>
                                    </p:anim>
                                    <p:animEffect transition="in" filter="fade">
                                      <p:cBhvr>
                                        <p:cTn id="146" dur="500"/>
                                        <p:tgtEl>
                                          <p:spTgt spid="12"/>
                                        </p:tgtEl>
                                      </p:cBhvr>
                                    </p:animEffect>
                                  </p:childTnLst>
                                </p:cTn>
                              </p:par>
                              <p:par>
                                <p:cTn id="147" presetID="53" presetClass="entr" presetSubtype="0" fill="hold" grpId="0" nodeType="withEffect">
                                  <p:stCondLst>
                                    <p:cond delay="0"/>
                                  </p:stCondLst>
                                  <p:childTnLst>
                                    <p:set>
                                      <p:cBhvr>
                                        <p:cTn id="148" dur="1" fill="hold">
                                          <p:stCondLst>
                                            <p:cond delay="0"/>
                                          </p:stCondLst>
                                        </p:cTn>
                                        <p:tgtEl>
                                          <p:spTgt spid="27804"/>
                                        </p:tgtEl>
                                        <p:attrNameLst>
                                          <p:attrName>style.visibility</p:attrName>
                                        </p:attrNameLst>
                                      </p:cBhvr>
                                      <p:to>
                                        <p:strVal val="visible"/>
                                      </p:to>
                                    </p:set>
                                    <p:anim calcmode="lin" valueType="num">
                                      <p:cBhvr>
                                        <p:cTn id="149" dur="500" fill="hold"/>
                                        <p:tgtEl>
                                          <p:spTgt spid="27804"/>
                                        </p:tgtEl>
                                        <p:attrNameLst>
                                          <p:attrName>ppt_w</p:attrName>
                                        </p:attrNameLst>
                                      </p:cBhvr>
                                      <p:tavLst>
                                        <p:tav tm="0">
                                          <p:val>
                                            <p:fltVal val="0"/>
                                          </p:val>
                                        </p:tav>
                                        <p:tav tm="100000">
                                          <p:val>
                                            <p:strVal val="#ppt_w"/>
                                          </p:val>
                                        </p:tav>
                                      </p:tavLst>
                                    </p:anim>
                                    <p:anim calcmode="lin" valueType="num">
                                      <p:cBhvr>
                                        <p:cTn id="150" dur="500" fill="hold"/>
                                        <p:tgtEl>
                                          <p:spTgt spid="27804"/>
                                        </p:tgtEl>
                                        <p:attrNameLst>
                                          <p:attrName>ppt_h</p:attrName>
                                        </p:attrNameLst>
                                      </p:cBhvr>
                                      <p:tavLst>
                                        <p:tav tm="0">
                                          <p:val>
                                            <p:fltVal val="0"/>
                                          </p:val>
                                        </p:tav>
                                        <p:tav tm="100000">
                                          <p:val>
                                            <p:strVal val="#ppt_h"/>
                                          </p:val>
                                        </p:tav>
                                      </p:tavLst>
                                    </p:anim>
                                    <p:animEffect transition="in" filter="fade">
                                      <p:cBhvr>
                                        <p:cTn id="151" dur="500"/>
                                        <p:tgtEl>
                                          <p:spTgt spid="27804"/>
                                        </p:tgtEl>
                                      </p:cBhvr>
                                    </p:animEffect>
                                  </p:childTnLst>
                                </p:cTn>
                              </p:par>
                            </p:childTnLst>
                          </p:cTn>
                        </p:par>
                      </p:childTnLst>
                    </p:cTn>
                  </p:par>
                </p:childTnLst>
              </p:cTn>
              <p:nextCondLst>
                <p:cond evt="onClick" delay="0">
                  <p:tgtEl>
                    <p:spTgt spid="27722"/>
                  </p:tgtEl>
                </p:cond>
              </p:nextCondLst>
            </p:seq>
            <p:seq concurrent="1" nextAc="seek">
              <p:cTn id="152" restart="whenNotActive" fill="hold" evtFilter="cancelBubble" nodeType="interactiveSeq">
                <p:stCondLst>
                  <p:cond evt="onClick" delay="0">
                    <p:tgtEl>
                      <p:spTgt spid="27723"/>
                    </p:tgtEl>
                  </p:cond>
                </p:stCondLst>
                <p:endSync evt="end" delay="0">
                  <p:rtn val="all"/>
                </p:endSync>
                <p:childTnLst>
                  <p:par>
                    <p:cTn id="153" fill="hold">
                      <p:stCondLst>
                        <p:cond delay="0"/>
                      </p:stCondLst>
                      <p:childTnLst>
                        <p:par>
                          <p:cTn id="154" fill="hold">
                            <p:stCondLst>
                              <p:cond delay="0"/>
                            </p:stCondLst>
                            <p:childTnLst>
                              <p:par>
                                <p:cTn id="155" presetID="53" presetClass="entr" presetSubtype="0" fill="hold" grpId="0" nodeType="clickEffect">
                                  <p:stCondLst>
                                    <p:cond delay="0"/>
                                  </p:stCondLst>
                                  <p:childTnLst>
                                    <p:set>
                                      <p:cBhvr>
                                        <p:cTn id="156" dur="1" fill="hold">
                                          <p:stCondLst>
                                            <p:cond delay="0"/>
                                          </p:stCondLst>
                                        </p:cTn>
                                        <p:tgtEl>
                                          <p:spTgt spid="27810"/>
                                        </p:tgtEl>
                                        <p:attrNameLst>
                                          <p:attrName>style.visibility</p:attrName>
                                        </p:attrNameLst>
                                      </p:cBhvr>
                                      <p:to>
                                        <p:strVal val="visible"/>
                                      </p:to>
                                    </p:set>
                                    <p:anim calcmode="lin" valueType="num">
                                      <p:cBhvr>
                                        <p:cTn id="157" dur="500" fill="hold"/>
                                        <p:tgtEl>
                                          <p:spTgt spid="27810"/>
                                        </p:tgtEl>
                                        <p:attrNameLst>
                                          <p:attrName>ppt_w</p:attrName>
                                        </p:attrNameLst>
                                      </p:cBhvr>
                                      <p:tavLst>
                                        <p:tav tm="0">
                                          <p:val>
                                            <p:fltVal val="0"/>
                                          </p:val>
                                        </p:tav>
                                        <p:tav tm="100000">
                                          <p:val>
                                            <p:strVal val="#ppt_w"/>
                                          </p:val>
                                        </p:tav>
                                      </p:tavLst>
                                    </p:anim>
                                    <p:anim calcmode="lin" valueType="num">
                                      <p:cBhvr>
                                        <p:cTn id="158" dur="500" fill="hold"/>
                                        <p:tgtEl>
                                          <p:spTgt spid="27810"/>
                                        </p:tgtEl>
                                        <p:attrNameLst>
                                          <p:attrName>ppt_h</p:attrName>
                                        </p:attrNameLst>
                                      </p:cBhvr>
                                      <p:tavLst>
                                        <p:tav tm="0">
                                          <p:val>
                                            <p:fltVal val="0"/>
                                          </p:val>
                                        </p:tav>
                                        <p:tav tm="100000">
                                          <p:val>
                                            <p:strVal val="#ppt_h"/>
                                          </p:val>
                                        </p:tav>
                                      </p:tavLst>
                                    </p:anim>
                                    <p:animEffect transition="in" filter="fade">
                                      <p:cBhvr>
                                        <p:cTn id="159" dur="500"/>
                                        <p:tgtEl>
                                          <p:spTgt spid="27810"/>
                                        </p:tgtEl>
                                      </p:cBhvr>
                                    </p:animEffect>
                                  </p:childTnLst>
                                </p:cTn>
                              </p:par>
                            </p:childTnLst>
                          </p:cTn>
                        </p:par>
                      </p:childTnLst>
                    </p:cTn>
                  </p:par>
                  <p:par>
                    <p:cTn id="160" fill="hold">
                      <p:stCondLst>
                        <p:cond delay="indefinite"/>
                      </p:stCondLst>
                      <p:childTnLst>
                        <p:par>
                          <p:cTn id="161" fill="hold">
                            <p:stCondLst>
                              <p:cond delay="0"/>
                            </p:stCondLst>
                            <p:childTnLst>
                              <p:par>
                                <p:cTn id="162" presetID="53" presetClass="exit" presetSubtype="0" fill="hold" grpId="1" nodeType="clickEffect">
                                  <p:stCondLst>
                                    <p:cond delay="0"/>
                                  </p:stCondLst>
                                  <p:childTnLst>
                                    <p:anim calcmode="lin" valueType="num">
                                      <p:cBhvr>
                                        <p:cTn id="163" dur="500"/>
                                        <p:tgtEl>
                                          <p:spTgt spid="27810"/>
                                        </p:tgtEl>
                                        <p:attrNameLst>
                                          <p:attrName>ppt_w</p:attrName>
                                        </p:attrNameLst>
                                      </p:cBhvr>
                                      <p:tavLst>
                                        <p:tav tm="0">
                                          <p:val>
                                            <p:strVal val="ppt_w"/>
                                          </p:val>
                                        </p:tav>
                                        <p:tav tm="100000">
                                          <p:val>
                                            <p:fltVal val="0"/>
                                          </p:val>
                                        </p:tav>
                                      </p:tavLst>
                                    </p:anim>
                                    <p:anim calcmode="lin" valueType="num">
                                      <p:cBhvr>
                                        <p:cTn id="164" dur="500"/>
                                        <p:tgtEl>
                                          <p:spTgt spid="27810"/>
                                        </p:tgtEl>
                                        <p:attrNameLst>
                                          <p:attrName>ppt_h</p:attrName>
                                        </p:attrNameLst>
                                      </p:cBhvr>
                                      <p:tavLst>
                                        <p:tav tm="0">
                                          <p:val>
                                            <p:strVal val="ppt_h"/>
                                          </p:val>
                                        </p:tav>
                                        <p:tav tm="100000">
                                          <p:val>
                                            <p:fltVal val="0"/>
                                          </p:val>
                                        </p:tav>
                                      </p:tavLst>
                                    </p:anim>
                                    <p:animEffect transition="out" filter="fade">
                                      <p:cBhvr>
                                        <p:cTn id="165" dur="500"/>
                                        <p:tgtEl>
                                          <p:spTgt spid="27810"/>
                                        </p:tgtEl>
                                      </p:cBhvr>
                                    </p:animEffect>
                                    <p:set>
                                      <p:cBhvr>
                                        <p:cTn id="166" dur="1" fill="hold">
                                          <p:stCondLst>
                                            <p:cond delay="499"/>
                                          </p:stCondLst>
                                        </p:cTn>
                                        <p:tgtEl>
                                          <p:spTgt spid="27810"/>
                                        </p:tgtEl>
                                        <p:attrNameLst>
                                          <p:attrName>style.visibility</p:attrName>
                                        </p:attrNameLst>
                                      </p:cBhvr>
                                      <p:to>
                                        <p:strVal val="hidden"/>
                                      </p:to>
                                    </p:set>
                                  </p:childTnLst>
                                </p:cTn>
                              </p:par>
                              <p:par>
                                <p:cTn id="167" presetID="53" presetClass="entr" presetSubtype="0" fill="hold" nodeType="withEffect">
                                  <p:stCondLst>
                                    <p:cond delay="0"/>
                                  </p:stCondLst>
                                  <p:childTnLst>
                                    <p:set>
                                      <p:cBhvr>
                                        <p:cTn id="168" dur="1" fill="hold">
                                          <p:stCondLst>
                                            <p:cond delay="0"/>
                                          </p:stCondLst>
                                        </p:cTn>
                                        <p:tgtEl>
                                          <p:spTgt spid="13"/>
                                        </p:tgtEl>
                                        <p:attrNameLst>
                                          <p:attrName>style.visibility</p:attrName>
                                        </p:attrNameLst>
                                      </p:cBhvr>
                                      <p:to>
                                        <p:strVal val="visible"/>
                                      </p:to>
                                    </p:set>
                                    <p:anim calcmode="lin" valueType="num">
                                      <p:cBhvr>
                                        <p:cTn id="169" dur="500" fill="hold"/>
                                        <p:tgtEl>
                                          <p:spTgt spid="13"/>
                                        </p:tgtEl>
                                        <p:attrNameLst>
                                          <p:attrName>ppt_w</p:attrName>
                                        </p:attrNameLst>
                                      </p:cBhvr>
                                      <p:tavLst>
                                        <p:tav tm="0">
                                          <p:val>
                                            <p:fltVal val="0"/>
                                          </p:val>
                                        </p:tav>
                                        <p:tav tm="100000">
                                          <p:val>
                                            <p:strVal val="#ppt_w"/>
                                          </p:val>
                                        </p:tav>
                                      </p:tavLst>
                                    </p:anim>
                                    <p:anim calcmode="lin" valueType="num">
                                      <p:cBhvr>
                                        <p:cTn id="170" dur="500" fill="hold"/>
                                        <p:tgtEl>
                                          <p:spTgt spid="13"/>
                                        </p:tgtEl>
                                        <p:attrNameLst>
                                          <p:attrName>ppt_h</p:attrName>
                                        </p:attrNameLst>
                                      </p:cBhvr>
                                      <p:tavLst>
                                        <p:tav tm="0">
                                          <p:val>
                                            <p:fltVal val="0"/>
                                          </p:val>
                                        </p:tav>
                                        <p:tav tm="100000">
                                          <p:val>
                                            <p:strVal val="#ppt_h"/>
                                          </p:val>
                                        </p:tav>
                                      </p:tavLst>
                                    </p:anim>
                                    <p:animEffect transition="in" filter="fade">
                                      <p:cBhvr>
                                        <p:cTn id="171" dur="500"/>
                                        <p:tgtEl>
                                          <p:spTgt spid="13"/>
                                        </p:tgtEl>
                                      </p:cBhvr>
                                    </p:animEffect>
                                  </p:childTnLst>
                                </p:cTn>
                              </p:par>
                              <p:par>
                                <p:cTn id="172" presetID="53" presetClass="entr" presetSubtype="0" fill="hold" grpId="0" nodeType="withEffect">
                                  <p:stCondLst>
                                    <p:cond delay="0"/>
                                  </p:stCondLst>
                                  <p:childTnLst>
                                    <p:set>
                                      <p:cBhvr>
                                        <p:cTn id="173" dur="1" fill="hold">
                                          <p:stCondLst>
                                            <p:cond delay="0"/>
                                          </p:stCondLst>
                                        </p:cTn>
                                        <p:tgtEl>
                                          <p:spTgt spid="27805"/>
                                        </p:tgtEl>
                                        <p:attrNameLst>
                                          <p:attrName>style.visibility</p:attrName>
                                        </p:attrNameLst>
                                      </p:cBhvr>
                                      <p:to>
                                        <p:strVal val="visible"/>
                                      </p:to>
                                    </p:set>
                                    <p:anim calcmode="lin" valueType="num">
                                      <p:cBhvr>
                                        <p:cTn id="174" dur="500" fill="hold"/>
                                        <p:tgtEl>
                                          <p:spTgt spid="27805"/>
                                        </p:tgtEl>
                                        <p:attrNameLst>
                                          <p:attrName>ppt_w</p:attrName>
                                        </p:attrNameLst>
                                      </p:cBhvr>
                                      <p:tavLst>
                                        <p:tav tm="0">
                                          <p:val>
                                            <p:fltVal val="0"/>
                                          </p:val>
                                        </p:tav>
                                        <p:tav tm="100000">
                                          <p:val>
                                            <p:strVal val="#ppt_w"/>
                                          </p:val>
                                        </p:tav>
                                      </p:tavLst>
                                    </p:anim>
                                    <p:anim calcmode="lin" valueType="num">
                                      <p:cBhvr>
                                        <p:cTn id="175" dur="500" fill="hold"/>
                                        <p:tgtEl>
                                          <p:spTgt spid="27805"/>
                                        </p:tgtEl>
                                        <p:attrNameLst>
                                          <p:attrName>ppt_h</p:attrName>
                                        </p:attrNameLst>
                                      </p:cBhvr>
                                      <p:tavLst>
                                        <p:tav tm="0">
                                          <p:val>
                                            <p:fltVal val="0"/>
                                          </p:val>
                                        </p:tav>
                                        <p:tav tm="100000">
                                          <p:val>
                                            <p:strVal val="#ppt_h"/>
                                          </p:val>
                                        </p:tav>
                                      </p:tavLst>
                                    </p:anim>
                                    <p:animEffect transition="in" filter="fade">
                                      <p:cBhvr>
                                        <p:cTn id="176" dur="500"/>
                                        <p:tgtEl>
                                          <p:spTgt spid="27805"/>
                                        </p:tgtEl>
                                      </p:cBhvr>
                                    </p:animEffect>
                                  </p:childTnLst>
                                </p:cTn>
                              </p:par>
                            </p:childTnLst>
                          </p:cTn>
                        </p:par>
                      </p:childTnLst>
                    </p:cTn>
                  </p:par>
                </p:childTnLst>
              </p:cTn>
              <p:nextCondLst>
                <p:cond evt="onClick" delay="0">
                  <p:tgtEl>
                    <p:spTgt spid="27723"/>
                  </p:tgtEl>
                </p:cond>
              </p:nextCondLst>
            </p:seq>
          </p:childTnLst>
        </p:cTn>
      </p:par>
    </p:tnLst>
    <p:bldLst>
      <p:bldP spid="27799" grpId="0"/>
      <p:bldP spid="27799" grpId="1"/>
      <p:bldP spid="27800" grpId="0" animBg="1"/>
      <p:bldP spid="27801" grpId="0" animBg="1"/>
      <p:bldP spid="27802" grpId="0" animBg="1"/>
      <p:bldP spid="27803" grpId="0" animBg="1"/>
      <p:bldP spid="27804" grpId="0" animBg="1"/>
      <p:bldP spid="27805" grpId="0" animBg="1"/>
      <p:bldP spid="27806" grpId="0"/>
      <p:bldP spid="27806" grpId="1"/>
      <p:bldP spid="27807" grpId="0"/>
      <p:bldP spid="27807" grpId="1"/>
      <p:bldP spid="27808" grpId="0"/>
      <p:bldP spid="27808" grpId="1"/>
      <p:bldP spid="27809" grpId="0"/>
      <p:bldP spid="27809" grpId="1"/>
      <p:bldP spid="27810" grpId="0"/>
      <p:bldP spid="27810" grpId="1"/>
      <p:bldP spid="27811" grpId="0" animBg="1"/>
      <p:bldP spid="278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6" descr="0015"/>
          <p:cNvPicPr>
            <a:picLocks noChangeAspect="1" noChangeArrowheads="1" noCrop="1"/>
          </p:cNvPicPr>
          <p:nvPr/>
        </p:nvPicPr>
        <p:blipFill>
          <a:blip r:embed="rId3"/>
          <a:srcRect/>
          <a:stretch>
            <a:fillRect/>
          </a:stretch>
        </p:blipFill>
        <p:spPr bwMode="auto">
          <a:xfrm rot="349208">
            <a:off x="7459663" y="3271838"/>
            <a:ext cx="1228725" cy="2819400"/>
          </a:xfrm>
          <a:prstGeom prst="rect">
            <a:avLst/>
          </a:prstGeom>
          <a:noFill/>
          <a:ln w="9525">
            <a:noFill/>
            <a:miter lim="800000"/>
            <a:headEnd/>
            <a:tailEnd/>
          </a:ln>
        </p:spPr>
      </p:pic>
      <p:pic>
        <p:nvPicPr>
          <p:cNvPr id="1028" name="Picture 7" descr="Vegitabl"/>
          <p:cNvPicPr>
            <a:picLocks noChangeAspect="1" noChangeArrowheads="1"/>
          </p:cNvPicPr>
          <p:nvPr/>
        </p:nvPicPr>
        <p:blipFill>
          <a:blip r:embed="rId4"/>
          <a:srcRect/>
          <a:stretch>
            <a:fillRect/>
          </a:stretch>
        </p:blipFill>
        <p:spPr bwMode="auto">
          <a:xfrm>
            <a:off x="0" y="5257800"/>
            <a:ext cx="9144000" cy="1600200"/>
          </a:xfrm>
          <a:prstGeom prst="rect">
            <a:avLst/>
          </a:prstGeom>
          <a:noFill/>
          <a:ln w="9525">
            <a:noFill/>
            <a:miter lim="800000"/>
            <a:headEnd/>
            <a:tailEnd/>
          </a:ln>
        </p:spPr>
      </p:pic>
      <p:pic>
        <p:nvPicPr>
          <p:cNvPr id="1029" name="Picture 8" descr="0015"/>
          <p:cNvPicPr>
            <a:picLocks noChangeAspect="1" noChangeArrowheads="1" noCrop="1"/>
          </p:cNvPicPr>
          <p:nvPr/>
        </p:nvPicPr>
        <p:blipFill>
          <a:blip r:embed="rId3"/>
          <a:srcRect/>
          <a:stretch>
            <a:fillRect/>
          </a:stretch>
        </p:blipFill>
        <p:spPr bwMode="auto">
          <a:xfrm rot="349208">
            <a:off x="6305550" y="3724275"/>
            <a:ext cx="1128713" cy="2590800"/>
          </a:xfrm>
          <a:prstGeom prst="rect">
            <a:avLst/>
          </a:prstGeom>
          <a:noFill/>
          <a:ln w="9525">
            <a:noFill/>
            <a:miter lim="800000"/>
            <a:headEnd/>
            <a:tailEnd/>
          </a:ln>
        </p:spPr>
      </p:pic>
      <p:pic>
        <p:nvPicPr>
          <p:cNvPr id="1030" name="Picture 9" descr="ong"/>
          <p:cNvPicPr>
            <a:picLocks noChangeAspect="1" noChangeArrowheads="1" noCrop="1"/>
          </p:cNvPicPr>
          <p:nvPr/>
        </p:nvPicPr>
        <p:blipFill>
          <a:blip r:embed="rId5"/>
          <a:srcRect/>
          <a:stretch>
            <a:fillRect/>
          </a:stretch>
        </p:blipFill>
        <p:spPr bwMode="auto">
          <a:xfrm>
            <a:off x="762000" y="3429000"/>
            <a:ext cx="1333500" cy="1000125"/>
          </a:xfrm>
          <a:prstGeom prst="rect">
            <a:avLst/>
          </a:prstGeom>
          <a:noFill/>
          <a:ln w="9525">
            <a:noFill/>
            <a:miter lim="800000"/>
            <a:headEnd/>
            <a:tailEnd/>
          </a:ln>
        </p:spPr>
      </p:pic>
      <p:pic>
        <p:nvPicPr>
          <p:cNvPr id="1031" name="Picture 10" descr="ong"/>
          <p:cNvPicPr>
            <a:picLocks noChangeAspect="1" noChangeArrowheads="1" noCrop="1"/>
          </p:cNvPicPr>
          <p:nvPr/>
        </p:nvPicPr>
        <p:blipFill>
          <a:blip r:embed="rId5"/>
          <a:srcRect/>
          <a:stretch>
            <a:fillRect/>
          </a:stretch>
        </p:blipFill>
        <p:spPr bwMode="auto">
          <a:xfrm>
            <a:off x="7086600" y="4495800"/>
            <a:ext cx="1333500" cy="1000125"/>
          </a:xfrm>
          <a:prstGeom prst="rect">
            <a:avLst/>
          </a:prstGeom>
          <a:noFill/>
          <a:ln w="9525">
            <a:noFill/>
            <a:miter lim="800000"/>
            <a:headEnd/>
            <a:tailEnd/>
          </a:ln>
        </p:spPr>
      </p:pic>
      <p:pic>
        <p:nvPicPr>
          <p:cNvPr id="1032" name="Picture 11" descr="Hoa hong"/>
          <p:cNvPicPr>
            <a:picLocks noChangeAspect="1" noChangeArrowheads="1" noCrop="1"/>
          </p:cNvPicPr>
          <p:nvPr/>
        </p:nvPicPr>
        <p:blipFill>
          <a:blip r:embed="rId6"/>
          <a:srcRect/>
          <a:stretch>
            <a:fillRect/>
          </a:stretch>
        </p:blipFill>
        <p:spPr bwMode="auto">
          <a:xfrm>
            <a:off x="381000" y="4267200"/>
            <a:ext cx="1600200" cy="2209800"/>
          </a:xfrm>
          <a:prstGeom prst="rect">
            <a:avLst/>
          </a:prstGeom>
          <a:noFill/>
          <a:ln w="9525">
            <a:noFill/>
            <a:miter lim="800000"/>
            <a:headEnd/>
            <a:tailEnd/>
          </a:ln>
        </p:spPr>
      </p:pic>
      <p:graphicFrame>
        <p:nvGraphicFramePr>
          <p:cNvPr id="11276" name="Object 12"/>
          <p:cNvGraphicFramePr>
            <a:graphicFrameLocks noChangeAspect="1"/>
          </p:cNvGraphicFramePr>
          <p:nvPr/>
        </p:nvGraphicFramePr>
        <p:xfrm>
          <a:off x="3733800" y="5029200"/>
          <a:ext cx="1597025" cy="1600200"/>
        </p:xfrm>
        <a:graphic>
          <a:graphicData uri="http://schemas.openxmlformats.org/presentationml/2006/ole">
            <p:oleObj spid="_x0000_s1026" name="CorelDRAW" r:id="rId7" imgW="3709440" imgH="3709440" progId="">
              <p:embed/>
            </p:oleObj>
          </a:graphicData>
        </a:graphic>
      </p:graphicFrame>
      <p:sp>
        <p:nvSpPr>
          <p:cNvPr id="1033" name="WordArt 16"/>
          <p:cNvSpPr>
            <a:spLocks noChangeArrowheads="1" noChangeShapeType="1" noTextEdit="1"/>
          </p:cNvSpPr>
          <p:nvPr/>
        </p:nvSpPr>
        <p:spPr bwMode="auto">
          <a:xfrm>
            <a:off x="609600" y="838200"/>
            <a:ext cx="8077200" cy="990600"/>
          </a:xfrm>
          <a:prstGeom prst="rect">
            <a:avLst/>
          </a:prstGeom>
        </p:spPr>
        <p:txBody>
          <a:bodyPr wrap="none" fromWordArt="1">
            <a:prstTxWarp prst="textPlain">
              <a:avLst>
                <a:gd name="adj" fmla="val 50000"/>
              </a:avLst>
            </a:prstTxWarp>
          </a:bodyPr>
          <a:lstStyle/>
          <a:p>
            <a:pPr algn="ctr"/>
            <a:r>
              <a:rPr lang="vi-VN" sz="3600" b="1" kern="10">
                <a:ln w="12700">
                  <a:solidFill>
                    <a:srgbClr val="800080"/>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a:cs typeface="Times New Roman"/>
              </a:rPr>
              <a:t>Chúc các em chăm ngoan học giỏi</a:t>
            </a:r>
            <a:endParaRPr lang="en-US" sz="3600" b="1" kern="10">
              <a:ln w="12700">
                <a:solidFill>
                  <a:srgbClr val="800080"/>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a:cs typeface="Times New Roman"/>
            </a:endParaRPr>
          </a:p>
        </p:txBody>
      </p:sp>
      <p:pic>
        <p:nvPicPr>
          <p:cNvPr id="1034" name="Picture 18" descr="Fada_006"/>
          <p:cNvPicPr>
            <a:picLocks noChangeAspect="1" noChangeArrowheads="1" noCrop="1"/>
          </p:cNvPicPr>
          <p:nvPr/>
        </p:nvPicPr>
        <p:blipFill>
          <a:blip r:embed="rId8"/>
          <a:srcRect/>
          <a:stretch>
            <a:fillRect/>
          </a:stretch>
        </p:blipFill>
        <p:spPr bwMode="auto">
          <a:xfrm>
            <a:off x="1981200" y="2057400"/>
            <a:ext cx="2381250" cy="2228850"/>
          </a:xfrm>
          <a:prstGeom prst="rect">
            <a:avLst/>
          </a:prstGeom>
          <a:noFill/>
          <a:ln w="9525">
            <a:noFill/>
            <a:miter lim="800000"/>
            <a:headEnd/>
            <a:tailEnd/>
          </a:ln>
        </p:spPr>
      </p:pic>
      <p:pic>
        <p:nvPicPr>
          <p:cNvPr id="1035" name="Picture 19" descr="Fada_003"/>
          <p:cNvPicPr>
            <a:picLocks noChangeAspect="1" noChangeArrowheads="1" noCrop="1"/>
          </p:cNvPicPr>
          <p:nvPr/>
        </p:nvPicPr>
        <p:blipFill>
          <a:blip r:embed="rId9"/>
          <a:srcRect/>
          <a:stretch>
            <a:fillRect/>
          </a:stretch>
        </p:blipFill>
        <p:spPr bwMode="auto">
          <a:xfrm>
            <a:off x="4876800" y="2133600"/>
            <a:ext cx="2143125" cy="21431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nodeType="withEffect">
                                  <p:stCondLst>
                                    <p:cond delay="0"/>
                                  </p:stCondLst>
                                  <p:childTnLst>
                                    <p:animRot by="-5400000">
                                      <p:cBhvr>
                                        <p:cTn id="6" dur="2000" fill="hold"/>
                                        <p:tgtEl>
                                          <p:spTgt spid="1127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Text Box 6"/>
          <p:cNvSpPr txBox="1">
            <a:spLocks noChangeArrowheads="1"/>
          </p:cNvSpPr>
          <p:nvPr/>
        </p:nvSpPr>
        <p:spPr bwMode="auto">
          <a:xfrm>
            <a:off x="914400" y="381000"/>
            <a:ext cx="7696200" cy="457200"/>
          </a:xfrm>
          <a:prstGeom prst="rect">
            <a:avLst/>
          </a:prstGeom>
          <a:noFill/>
          <a:ln w="9525">
            <a:noFill/>
            <a:miter lim="800000"/>
            <a:headEnd/>
            <a:tailEnd/>
          </a:ln>
        </p:spPr>
        <p:txBody>
          <a:bodyPr>
            <a:spAutoFit/>
          </a:bodyPr>
          <a:lstStyle/>
          <a:p>
            <a:pPr algn="ctr" eaLnBrk="1" hangingPunct="1">
              <a:spcBef>
                <a:spcPct val="50000"/>
              </a:spcBef>
            </a:pPr>
            <a:r>
              <a:rPr lang="en-US" sz="2400" b="1" u="sng">
                <a:solidFill>
                  <a:srgbClr val="FF0000"/>
                </a:solidFill>
                <a:latin typeface="Times New Roman" pitchFamily="18" charset="0"/>
              </a:rPr>
              <a:t>LUYỆN TỪ VÀ CÂU</a:t>
            </a:r>
          </a:p>
        </p:txBody>
      </p:sp>
      <p:sp>
        <p:nvSpPr>
          <p:cNvPr id="5123" name="WordArt 7"/>
          <p:cNvSpPr>
            <a:spLocks noChangeArrowheads="1" noChangeShapeType="1" noTextEdit="1"/>
          </p:cNvSpPr>
          <p:nvPr/>
        </p:nvSpPr>
        <p:spPr bwMode="auto">
          <a:xfrm>
            <a:off x="609600" y="1981200"/>
            <a:ext cx="3209925" cy="371475"/>
          </a:xfrm>
          <a:prstGeom prst="rect">
            <a:avLst/>
          </a:prstGeom>
        </p:spPr>
        <p:txBody>
          <a:bodyPr wrap="none" fromWordArt="1">
            <a:prstTxWarp prst="textPlain">
              <a:avLst>
                <a:gd name="adj" fmla="val 50000"/>
              </a:avLst>
            </a:prstTxWarp>
          </a:bodyPr>
          <a:lstStyle/>
          <a:p>
            <a:pPr algn="ctr"/>
            <a:r>
              <a:rPr lang="en-US" sz="3600" b="1" kern="10" dirty="0" err="1" smtClean="0">
                <a:ln w="12700">
                  <a:solidFill>
                    <a:srgbClr val="800000"/>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a:cs typeface="Times New Roman"/>
              </a:rPr>
              <a:t>Ôn</a:t>
            </a:r>
            <a:r>
              <a:rPr lang="en-US" sz="3600" b="1" kern="10" dirty="0" smtClean="0">
                <a:ln w="12700">
                  <a:solidFill>
                    <a:srgbClr val="800000"/>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a:cs typeface="Times New Roman"/>
              </a:rPr>
              <a:t> </a:t>
            </a:r>
            <a:r>
              <a:rPr lang="en-US" sz="3600" b="1" kern="10" dirty="0" err="1" smtClean="0">
                <a:ln w="12700">
                  <a:solidFill>
                    <a:srgbClr val="800000"/>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a:cs typeface="Times New Roman"/>
              </a:rPr>
              <a:t>bài</a:t>
            </a:r>
            <a:r>
              <a:rPr lang="en-US" sz="3600" b="1" kern="10" dirty="0" smtClean="0">
                <a:ln w="12700">
                  <a:solidFill>
                    <a:srgbClr val="800000"/>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a:cs typeface="Times New Roman"/>
              </a:rPr>
              <a:t> </a:t>
            </a:r>
            <a:r>
              <a:rPr lang="en-US" sz="3600" b="1" kern="10" dirty="0" err="1">
                <a:ln w="12700">
                  <a:solidFill>
                    <a:srgbClr val="800000"/>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a:cs typeface="Times New Roman"/>
              </a:rPr>
              <a:t>cũ</a:t>
            </a:r>
            <a:r>
              <a:rPr lang="en-US" sz="3600" b="1" kern="10" dirty="0">
                <a:ln w="12700">
                  <a:solidFill>
                    <a:srgbClr val="800000"/>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a:cs typeface="Times New Roman"/>
              </a:rPr>
              <a:t>:</a:t>
            </a:r>
          </a:p>
        </p:txBody>
      </p:sp>
      <p:sp>
        <p:nvSpPr>
          <p:cNvPr id="3080" name="Text Box 8"/>
          <p:cNvSpPr txBox="1">
            <a:spLocks noChangeArrowheads="1"/>
          </p:cNvSpPr>
          <p:nvPr/>
        </p:nvSpPr>
        <p:spPr bwMode="auto">
          <a:xfrm>
            <a:off x="1143000" y="2895600"/>
            <a:ext cx="7315200" cy="946150"/>
          </a:xfrm>
          <a:prstGeom prst="rect">
            <a:avLst/>
          </a:prstGeom>
          <a:noFill/>
          <a:ln w="9525">
            <a:noFill/>
            <a:miter lim="800000"/>
            <a:headEnd/>
            <a:tailEnd/>
          </a:ln>
        </p:spPr>
        <p:txBody>
          <a:bodyPr>
            <a:spAutoFit/>
          </a:bodyPr>
          <a:lstStyle/>
          <a:p>
            <a:pPr eaLnBrk="1" hangingPunct="1">
              <a:spcBef>
                <a:spcPct val="50000"/>
              </a:spcBef>
            </a:pPr>
            <a:r>
              <a:rPr lang="en-US" sz="2800" b="1">
                <a:solidFill>
                  <a:srgbClr val="000066"/>
                </a:solidFill>
                <a:latin typeface="Times New Roman" pitchFamily="18" charset="0"/>
              </a:rPr>
              <a:t>	1/ Tìm từ cùng nghĩa với từ trung thực? Đặt câu với từ em vừa tìm được.</a:t>
            </a:r>
          </a:p>
        </p:txBody>
      </p:sp>
      <p:sp>
        <p:nvSpPr>
          <p:cNvPr id="3081" name="Text Box 9"/>
          <p:cNvSpPr txBox="1">
            <a:spLocks noChangeArrowheads="1"/>
          </p:cNvSpPr>
          <p:nvPr/>
        </p:nvSpPr>
        <p:spPr bwMode="auto">
          <a:xfrm>
            <a:off x="1143000" y="4191000"/>
            <a:ext cx="7315200" cy="946150"/>
          </a:xfrm>
          <a:prstGeom prst="rect">
            <a:avLst/>
          </a:prstGeom>
          <a:noFill/>
          <a:ln w="9525">
            <a:noFill/>
            <a:miter lim="800000"/>
            <a:headEnd/>
            <a:tailEnd/>
          </a:ln>
        </p:spPr>
        <p:txBody>
          <a:bodyPr>
            <a:spAutoFit/>
          </a:bodyPr>
          <a:lstStyle/>
          <a:p>
            <a:pPr eaLnBrk="1" hangingPunct="1">
              <a:spcBef>
                <a:spcPct val="50000"/>
              </a:spcBef>
            </a:pPr>
            <a:r>
              <a:rPr lang="en-US" sz="2800" b="1">
                <a:solidFill>
                  <a:srgbClr val="000066"/>
                </a:solidFill>
                <a:latin typeface="Times New Roman" pitchFamily="18" charset="0"/>
              </a:rPr>
              <a:t>	</a:t>
            </a:r>
            <a:r>
              <a:rPr lang="en-US" sz="2800" b="1">
                <a:solidFill>
                  <a:srgbClr val="FF0000"/>
                </a:solidFill>
                <a:latin typeface="Times New Roman" pitchFamily="18" charset="0"/>
              </a:rPr>
              <a:t>2/ Tìm từ trái nghĩa với từ trung thực? Đặt câu với từ em vừa tìm được.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080"/>
                                        </p:tgtEl>
                                        <p:attrNameLst>
                                          <p:attrName>style.visibility</p:attrName>
                                        </p:attrNameLst>
                                      </p:cBhvr>
                                      <p:to>
                                        <p:strVal val="visible"/>
                                      </p:to>
                                    </p:set>
                                    <p:anim calcmode="lin" valueType="num">
                                      <p:cBhvr>
                                        <p:cTn id="7" dur="500" fill="hold"/>
                                        <p:tgtEl>
                                          <p:spTgt spid="3080"/>
                                        </p:tgtEl>
                                        <p:attrNameLst>
                                          <p:attrName>ppt_w</p:attrName>
                                        </p:attrNameLst>
                                      </p:cBhvr>
                                      <p:tavLst>
                                        <p:tav tm="0">
                                          <p:val>
                                            <p:fltVal val="0"/>
                                          </p:val>
                                        </p:tav>
                                        <p:tav tm="100000">
                                          <p:val>
                                            <p:strVal val="#ppt_w"/>
                                          </p:val>
                                        </p:tav>
                                      </p:tavLst>
                                    </p:anim>
                                    <p:anim calcmode="lin" valueType="num">
                                      <p:cBhvr>
                                        <p:cTn id="8" dur="500" fill="hold"/>
                                        <p:tgtEl>
                                          <p:spTgt spid="3080"/>
                                        </p:tgtEl>
                                        <p:attrNameLst>
                                          <p:attrName>ppt_h</p:attrName>
                                        </p:attrNameLst>
                                      </p:cBhvr>
                                      <p:tavLst>
                                        <p:tav tm="0">
                                          <p:val>
                                            <p:fltVal val="0"/>
                                          </p:val>
                                        </p:tav>
                                        <p:tav tm="100000">
                                          <p:val>
                                            <p:strVal val="#ppt_h"/>
                                          </p:val>
                                        </p:tav>
                                      </p:tavLst>
                                    </p:anim>
                                    <p:animEffect transition="in" filter="fade">
                                      <p:cBhvr>
                                        <p:cTn id="9" dur="500"/>
                                        <p:tgtEl>
                                          <p:spTgt spid="3080"/>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xit" presetSubtype="0" fill="hold" grpId="1" nodeType="clickEffect">
                                  <p:stCondLst>
                                    <p:cond delay="0"/>
                                  </p:stCondLst>
                                  <p:childTnLst>
                                    <p:anim calcmode="lin" valueType="num">
                                      <p:cBhvr>
                                        <p:cTn id="13" dur="500"/>
                                        <p:tgtEl>
                                          <p:spTgt spid="3080"/>
                                        </p:tgtEl>
                                        <p:attrNameLst>
                                          <p:attrName>ppt_w</p:attrName>
                                        </p:attrNameLst>
                                      </p:cBhvr>
                                      <p:tavLst>
                                        <p:tav tm="0">
                                          <p:val>
                                            <p:strVal val="ppt_w"/>
                                          </p:val>
                                        </p:tav>
                                        <p:tav tm="100000">
                                          <p:val>
                                            <p:fltVal val="0"/>
                                          </p:val>
                                        </p:tav>
                                      </p:tavLst>
                                    </p:anim>
                                    <p:anim calcmode="lin" valueType="num">
                                      <p:cBhvr>
                                        <p:cTn id="14" dur="500"/>
                                        <p:tgtEl>
                                          <p:spTgt spid="3080"/>
                                        </p:tgtEl>
                                        <p:attrNameLst>
                                          <p:attrName>ppt_h</p:attrName>
                                        </p:attrNameLst>
                                      </p:cBhvr>
                                      <p:tavLst>
                                        <p:tav tm="0">
                                          <p:val>
                                            <p:strVal val="ppt_h"/>
                                          </p:val>
                                        </p:tav>
                                        <p:tav tm="100000">
                                          <p:val>
                                            <p:fltVal val="0"/>
                                          </p:val>
                                        </p:tav>
                                      </p:tavLst>
                                    </p:anim>
                                    <p:animEffect transition="out" filter="fade">
                                      <p:cBhvr>
                                        <p:cTn id="15" dur="500"/>
                                        <p:tgtEl>
                                          <p:spTgt spid="3080"/>
                                        </p:tgtEl>
                                      </p:cBhvr>
                                    </p:animEffect>
                                    <p:set>
                                      <p:cBhvr>
                                        <p:cTn id="16" dur="1" fill="hold">
                                          <p:stCondLst>
                                            <p:cond delay="499"/>
                                          </p:stCondLst>
                                        </p:cTn>
                                        <p:tgtEl>
                                          <p:spTgt spid="3080"/>
                                        </p:tgtEl>
                                        <p:attrNameLst>
                                          <p:attrName>style.visibility</p:attrName>
                                        </p:attrNameLst>
                                      </p:cBhvr>
                                      <p:to>
                                        <p:strVal val="hidden"/>
                                      </p:to>
                                    </p:set>
                                  </p:childTnLst>
                                </p:cTn>
                              </p:par>
                              <p:par>
                                <p:cTn id="17" presetID="53" presetClass="entr" presetSubtype="0" fill="hold" grpId="0" nodeType="withEffect">
                                  <p:stCondLst>
                                    <p:cond delay="0"/>
                                  </p:stCondLst>
                                  <p:childTnLst>
                                    <p:set>
                                      <p:cBhvr>
                                        <p:cTn id="18" dur="1" fill="hold">
                                          <p:stCondLst>
                                            <p:cond delay="0"/>
                                          </p:stCondLst>
                                        </p:cTn>
                                        <p:tgtEl>
                                          <p:spTgt spid="3081"/>
                                        </p:tgtEl>
                                        <p:attrNameLst>
                                          <p:attrName>style.visibility</p:attrName>
                                        </p:attrNameLst>
                                      </p:cBhvr>
                                      <p:to>
                                        <p:strVal val="visible"/>
                                      </p:to>
                                    </p:set>
                                    <p:anim calcmode="lin" valueType="num">
                                      <p:cBhvr>
                                        <p:cTn id="19" dur="2000" fill="hold"/>
                                        <p:tgtEl>
                                          <p:spTgt spid="3081"/>
                                        </p:tgtEl>
                                        <p:attrNameLst>
                                          <p:attrName>ppt_w</p:attrName>
                                        </p:attrNameLst>
                                      </p:cBhvr>
                                      <p:tavLst>
                                        <p:tav tm="0">
                                          <p:val>
                                            <p:fltVal val="0"/>
                                          </p:val>
                                        </p:tav>
                                        <p:tav tm="100000">
                                          <p:val>
                                            <p:strVal val="#ppt_w"/>
                                          </p:val>
                                        </p:tav>
                                      </p:tavLst>
                                    </p:anim>
                                    <p:anim calcmode="lin" valueType="num">
                                      <p:cBhvr>
                                        <p:cTn id="20" dur="2000" fill="hold"/>
                                        <p:tgtEl>
                                          <p:spTgt spid="3081"/>
                                        </p:tgtEl>
                                        <p:attrNameLst>
                                          <p:attrName>ppt_h</p:attrName>
                                        </p:attrNameLst>
                                      </p:cBhvr>
                                      <p:tavLst>
                                        <p:tav tm="0">
                                          <p:val>
                                            <p:fltVal val="0"/>
                                          </p:val>
                                        </p:tav>
                                        <p:tav tm="100000">
                                          <p:val>
                                            <p:strVal val="#ppt_h"/>
                                          </p:val>
                                        </p:tav>
                                      </p:tavLst>
                                    </p:anim>
                                    <p:animEffect transition="in" filter="fade">
                                      <p:cBhvr>
                                        <p:cTn id="21" dur="2000"/>
                                        <p:tgtEl>
                                          <p:spTgt spid="30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0" grpId="0"/>
      <p:bldP spid="3080" grpId="1"/>
      <p:bldP spid="308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3"/>
          <p:cNvSpPr txBox="1">
            <a:spLocks noChangeArrowheads="1"/>
          </p:cNvSpPr>
          <p:nvPr/>
        </p:nvSpPr>
        <p:spPr bwMode="auto">
          <a:xfrm>
            <a:off x="838200" y="1041400"/>
            <a:ext cx="7696200" cy="519113"/>
          </a:xfrm>
          <a:prstGeom prst="rect">
            <a:avLst/>
          </a:prstGeom>
          <a:noFill/>
          <a:ln w="9525">
            <a:noFill/>
            <a:miter lim="800000"/>
            <a:headEnd/>
            <a:tailEnd/>
          </a:ln>
        </p:spPr>
        <p:txBody>
          <a:bodyPr>
            <a:spAutoFit/>
          </a:bodyPr>
          <a:lstStyle/>
          <a:p>
            <a:pPr algn="ctr" eaLnBrk="1" hangingPunct="1">
              <a:spcBef>
                <a:spcPct val="50000"/>
              </a:spcBef>
            </a:pPr>
            <a:r>
              <a:rPr lang="en-US" sz="2800" b="1" u="sng">
                <a:solidFill>
                  <a:srgbClr val="FF0000"/>
                </a:solidFill>
                <a:latin typeface="Times New Roman" pitchFamily="18" charset="0"/>
              </a:rPr>
              <a:t>LUYỆN TỪ VÀ CÂU</a:t>
            </a:r>
          </a:p>
        </p:txBody>
      </p:sp>
      <p:sp>
        <p:nvSpPr>
          <p:cNvPr id="67588" name="WordArt 4"/>
          <p:cNvSpPr>
            <a:spLocks noChangeArrowheads="1" noChangeShapeType="1" noTextEdit="1"/>
          </p:cNvSpPr>
          <p:nvPr/>
        </p:nvSpPr>
        <p:spPr bwMode="auto">
          <a:xfrm>
            <a:off x="1981200" y="2057400"/>
            <a:ext cx="4800600" cy="1143000"/>
          </a:xfrm>
          <a:prstGeom prst="rect">
            <a:avLst/>
          </a:prstGeom>
        </p:spPr>
        <p:txBody>
          <a:bodyPr wrap="none" fromWordArt="1">
            <a:prstTxWarp prst="textDoubleWave1">
              <a:avLst>
                <a:gd name="adj1" fmla="val 6500"/>
                <a:gd name="adj2" fmla="val 0"/>
              </a:avLst>
            </a:prstTxWarp>
          </a:bodyPr>
          <a:lstStyle/>
          <a:p>
            <a:pPr algn="ctr"/>
            <a:r>
              <a:rPr lang="en-US" sz="3600" b="1" kern="10" spc="-360">
                <a:ln w="12700">
                  <a:solidFill>
                    <a:srgbClr val="000099"/>
                  </a:solidFill>
                  <a:round/>
                  <a:headEnd/>
                  <a:tailEnd/>
                </a:ln>
                <a:solidFill>
                  <a:srgbClr val="33CCFF"/>
                </a:solidFill>
                <a:effectLst>
                  <a:outerShdw dist="125724" dir="18900000" algn="ctr" rotWithShape="0">
                    <a:srgbClr val="000099"/>
                  </a:outerShdw>
                </a:effectLst>
                <a:latin typeface="Times New Roman"/>
                <a:cs typeface="Times New Roman"/>
              </a:rPr>
              <a:t>Danh từ</a:t>
            </a:r>
          </a:p>
        </p:txBody>
      </p:sp>
      <p:sp>
        <p:nvSpPr>
          <p:cNvPr id="67589" name="Text Box 5"/>
          <p:cNvSpPr txBox="1">
            <a:spLocks noChangeArrowheads="1"/>
          </p:cNvSpPr>
          <p:nvPr/>
        </p:nvSpPr>
        <p:spPr bwMode="auto">
          <a:xfrm>
            <a:off x="2298700" y="3505200"/>
            <a:ext cx="4495800" cy="641350"/>
          </a:xfrm>
          <a:prstGeom prst="rect">
            <a:avLst/>
          </a:prstGeom>
          <a:noFill/>
          <a:ln w="9525">
            <a:noFill/>
            <a:miter lim="800000"/>
            <a:headEnd/>
            <a:tailEnd/>
          </a:ln>
        </p:spPr>
        <p:txBody>
          <a:bodyPr>
            <a:spAutoFit/>
          </a:bodyPr>
          <a:lstStyle/>
          <a:p>
            <a:pPr algn="ctr" eaLnBrk="1" hangingPunct="1">
              <a:spcBef>
                <a:spcPct val="50000"/>
              </a:spcBef>
            </a:pPr>
            <a:r>
              <a:rPr lang="en-US" sz="3600" b="1">
                <a:solidFill>
                  <a:srgbClr val="000066"/>
                </a:solidFill>
                <a:latin typeface="Times New Roman" pitchFamily="18" charset="0"/>
              </a:rPr>
              <a:t>S/52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67588"/>
                                        </p:tgtEl>
                                        <p:attrNameLst>
                                          <p:attrName>style.visibility</p:attrName>
                                        </p:attrNameLst>
                                      </p:cBhvr>
                                      <p:to>
                                        <p:strVal val="visible"/>
                                      </p:to>
                                    </p:set>
                                    <p:anim calcmode="lin" valueType="num">
                                      <p:cBhvr>
                                        <p:cTn id="7" dur="500" fill="hold"/>
                                        <p:tgtEl>
                                          <p:spTgt spid="67588"/>
                                        </p:tgtEl>
                                        <p:attrNameLst>
                                          <p:attrName>ppt_w</p:attrName>
                                        </p:attrNameLst>
                                      </p:cBhvr>
                                      <p:tavLst>
                                        <p:tav tm="0">
                                          <p:val>
                                            <p:fltVal val="0"/>
                                          </p:val>
                                        </p:tav>
                                        <p:tav tm="100000">
                                          <p:val>
                                            <p:strVal val="#ppt_w"/>
                                          </p:val>
                                        </p:tav>
                                      </p:tavLst>
                                    </p:anim>
                                    <p:anim calcmode="lin" valueType="num">
                                      <p:cBhvr>
                                        <p:cTn id="8" dur="500" fill="hold"/>
                                        <p:tgtEl>
                                          <p:spTgt spid="67588"/>
                                        </p:tgtEl>
                                        <p:attrNameLst>
                                          <p:attrName>ppt_h</p:attrName>
                                        </p:attrNameLst>
                                      </p:cBhvr>
                                      <p:tavLst>
                                        <p:tav tm="0">
                                          <p:val>
                                            <p:fltVal val="0"/>
                                          </p:val>
                                        </p:tav>
                                        <p:tav tm="100000">
                                          <p:val>
                                            <p:strVal val="#ppt_h"/>
                                          </p:val>
                                        </p:tav>
                                      </p:tavLst>
                                    </p:anim>
                                    <p:animEffect transition="in" filter="fade">
                                      <p:cBhvr>
                                        <p:cTn id="9" dur="500"/>
                                        <p:tgtEl>
                                          <p:spTgt spid="67588"/>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67589"/>
                                        </p:tgtEl>
                                        <p:attrNameLst>
                                          <p:attrName>style.visibility</p:attrName>
                                        </p:attrNameLst>
                                      </p:cBhvr>
                                      <p:to>
                                        <p:strVal val="visible"/>
                                      </p:to>
                                    </p:set>
                                    <p:anim calcmode="lin" valueType="num">
                                      <p:cBhvr>
                                        <p:cTn id="12" dur="500" fill="hold"/>
                                        <p:tgtEl>
                                          <p:spTgt spid="67589"/>
                                        </p:tgtEl>
                                        <p:attrNameLst>
                                          <p:attrName>ppt_w</p:attrName>
                                        </p:attrNameLst>
                                      </p:cBhvr>
                                      <p:tavLst>
                                        <p:tav tm="0">
                                          <p:val>
                                            <p:fltVal val="0"/>
                                          </p:val>
                                        </p:tav>
                                        <p:tav tm="100000">
                                          <p:val>
                                            <p:strVal val="#ppt_w"/>
                                          </p:val>
                                        </p:tav>
                                      </p:tavLst>
                                    </p:anim>
                                    <p:anim calcmode="lin" valueType="num">
                                      <p:cBhvr>
                                        <p:cTn id="13" dur="500" fill="hold"/>
                                        <p:tgtEl>
                                          <p:spTgt spid="67589"/>
                                        </p:tgtEl>
                                        <p:attrNameLst>
                                          <p:attrName>ppt_h</p:attrName>
                                        </p:attrNameLst>
                                      </p:cBhvr>
                                      <p:tavLst>
                                        <p:tav tm="0">
                                          <p:val>
                                            <p:fltVal val="0"/>
                                          </p:val>
                                        </p:tav>
                                        <p:tav tm="100000">
                                          <p:val>
                                            <p:strVal val="#ppt_h"/>
                                          </p:val>
                                        </p:tav>
                                      </p:tavLst>
                                    </p:anim>
                                    <p:animEffect transition="in" filter="fade">
                                      <p:cBhvr>
                                        <p:cTn id="14" dur="500"/>
                                        <p:tgtEl>
                                          <p:spTgt spid="675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8" grpId="0" animBg="1"/>
      <p:bldP spid="6758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5"/>
          <p:cNvSpPr txBox="1">
            <a:spLocks noChangeArrowheads="1"/>
          </p:cNvSpPr>
          <p:nvPr/>
        </p:nvSpPr>
        <p:spPr bwMode="auto">
          <a:xfrm>
            <a:off x="381000" y="304800"/>
            <a:ext cx="8001000" cy="519113"/>
          </a:xfrm>
          <a:prstGeom prst="rect">
            <a:avLst/>
          </a:prstGeom>
          <a:noFill/>
          <a:ln w="9525">
            <a:noFill/>
            <a:miter lim="800000"/>
            <a:headEnd/>
            <a:tailEnd/>
          </a:ln>
        </p:spPr>
        <p:txBody>
          <a:bodyPr>
            <a:spAutoFit/>
          </a:bodyPr>
          <a:lstStyle/>
          <a:p>
            <a:pPr algn="ctr" eaLnBrk="1" hangingPunct="1">
              <a:spcBef>
                <a:spcPct val="50000"/>
              </a:spcBef>
            </a:pPr>
            <a:r>
              <a:rPr lang="en-US" sz="2800" b="1" u="sng">
                <a:solidFill>
                  <a:srgbClr val="FF0000"/>
                </a:solidFill>
                <a:latin typeface="Times New Roman" pitchFamily="18" charset="0"/>
              </a:rPr>
              <a:t>LUYỆN TỪ VÀ CÂU</a:t>
            </a:r>
          </a:p>
        </p:txBody>
      </p:sp>
      <p:sp>
        <p:nvSpPr>
          <p:cNvPr id="4107" name="Text Box 11"/>
          <p:cNvSpPr txBox="1">
            <a:spLocks noChangeArrowheads="1"/>
          </p:cNvSpPr>
          <p:nvPr/>
        </p:nvSpPr>
        <p:spPr bwMode="auto">
          <a:xfrm>
            <a:off x="660400" y="3581400"/>
            <a:ext cx="3505200" cy="457200"/>
          </a:xfrm>
          <a:prstGeom prst="rect">
            <a:avLst/>
          </a:prstGeom>
          <a:noFill/>
          <a:ln w="9525">
            <a:noFill/>
            <a:miter lim="800000"/>
            <a:headEnd/>
            <a:tailEnd/>
          </a:ln>
        </p:spPr>
        <p:txBody>
          <a:bodyPr>
            <a:spAutoFit/>
          </a:bodyPr>
          <a:lstStyle/>
          <a:p>
            <a:pPr algn="ctr" eaLnBrk="1" hangingPunct="1">
              <a:spcBef>
                <a:spcPct val="50000"/>
              </a:spcBef>
            </a:pPr>
            <a:r>
              <a:rPr lang="en-US" sz="2400" b="1">
                <a:solidFill>
                  <a:srgbClr val="000066"/>
                </a:solidFill>
                <a:latin typeface="Times New Roman" pitchFamily="18" charset="0"/>
              </a:rPr>
              <a:t>Chân trời</a:t>
            </a:r>
          </a:p>
        </p:txBody>
      </p:sp>
      <p:sp>
        <p:nvSpPr>
          <p:cNvPr id="4108" name="Text Box 12"/>
          <p:cNvSpPr txBox="1">
            <a:spLocks noChangeArrowheads="1"/>
          </p:cNvSpPr>
          <p:nvPr/>
        </p:nvSpPr>
        <p:spPr bwMode="auto">
          <a:xfrm>
            <a:off x="6096000" y="3524250"/>
            <a:ext cx="2133600" cy="457200"/>
          </a:xfrm>
          <a:prstGeom prst="rect">
            <a:avLst/>
          </a:prstGeom>
          <a:noFill/>
          <a:ln w="9525">
            <a:noFill/>
            <a:miter lim="800000"/>
            <a:headEnd/>
            <a:tailEnd/>
          </a:ln>
        </p:spPr>
        <p:txBody>
          <a:bodyPr>
            <a:spAutoFit/>
          </a:bodyPr>
          <a:lstStyle/>
          <a:p>
            <a:pPr algn="ctr" eaLnBrk="1" hangingPunct="1">
              <a:spcBef>
                <a:spcPct val="50000"/>
              </a:spcBef>
            </a:pPr>
            <a:r>
              <a:rPr lang="en-US" sz="2400" b="1">
                <a:solidFill>
                  <a:srgbClr val="000066"/>
                </a:solidFill>
                <a:latin typeface="Times New Roman" pitchFamily="18" charset="0"/>
              </a:rPr>
              <a:t>Rặng dừa</a:t>
            </a:r>
          </a:p>
        </p:txBody>
      </p:sp>
      <p:sp>
        <p:nvSpPr>
          <p:cNvPr id="4109" name="Text Box 13"/>
          <p:cNvSpPr txBox="1">
            <a:spLocks noChangeArrowheads="1"/>
          </p:cNvSpPr>
          <p:nvPr/>
        </p:nvSpPr>
        <p:spPr bwMode="auto">
          <a:xfrm>
            <a:off x="685800" y="6400800"/>
            <a:ext cx="3505200" cy="457200"/>
          </a:xfrm>
          <a:prstGeom prst="rect">
            <a:avLst/>
          </a:prstGeom>
          <a:noFill/>
          <a:ln w="9525">
            <a:noFill/>
            <a:miter lim="800000"/>
            <a:headEnd/>
            <a:tailEnd/>
          </a:ln>
        </p:spPr>
        <p:txBody>
          <a:bodyPr>
            <a:spAutoFit/>
          </a:bodyPr>
          <a:lstStyle/>
          <a:p>
            <a:pPr algn="ctr" eaLnBrk="1" hangingPunct="1">
              <a:spcBef>
                <a:spcPct val="50000"/>
              </a:spcBef>
            </a:pPr>
            <a:r>
              <a:rPr lang="en-US" sz="2400" b="1">
                <a:solidFill>
                  <a:srgbClr val="000066"/>
                </a:solidFill>
                <a:latin typeface="Times New Roman" pitchFamily="18" charset="0"/>
              </a:rPr>
              <a:t>con sông</a:t>
            </a:r>
          </a:p>
        </p:txBody>
      </p:sp>
      <p:pic>
        <p:nvPicPr>
          <p:cNvPr id="7174" name="Picture 14" descr="CA2C40XK"/>
          <p:cNvPicPr>
            <a:picLocks noChangeAspect="1" noChangeArrowheads="1"/>
          </p:cNvPicPr>
          <p:nvPr/>
        </p:nvPicPr>
        <p:blipFill>
          <a:blip r:embed="rId2"/>
          <a:srcRect/>
          <a:stretch>
            <a:fillRect/>
          </a:stretch>
        </p:blipFill>
        <p:spPr bwMode="auto">
          <a:xfrm>
            <a:off x="5867400" y="4114800"/>
            <a:ext cx="2971800" cy="2209800"/>
          </a:xfrm>
          <a:prstGeom prst="rect">
            <a:avLst/>
          </a:prstGeom>
          <a:noFill/>
          <a:ln w="9525">
            <a:noFill/>
            <a:miter lim="800000"/>
            <a:headEnd/>
            <a:tailEnd/>
          </a:ln>
        </p:spPr>
      </p:pic>
      <p:sp>
        <p:nvSpPr>
          <p:cNvPr id="4111" name="Text Box 15"/>
          <p:cNvSpPr txBox="1">
            <a:spLocks noChangeArrowheads="1"/>
          </p:cNvSpPr>
          <p:nvPr/>
        </p:nvSpPr>
        <p:spPr bwMode="auto">
          <a:xfrm>
            <a:off x="6096000" y="6400800"/>
            <a:ext cx="2514600" cy="457200"/>
          </a:xfrm>
          <a:prstGeom prst="rect">
            <a:avLst/>
          </a:prstGeom>
          <a:noFill/>
          <a:ln w="9525">
            <a:noFill/>
            <a:miter lim="800000"/>
            <a:headEnd/>
            <a:tailEnd/>
          </a:ln>
        </p:spPr>
        <p:txBody>
          <a:bodyPr>
            <a:spAutoFit/>
          </a:bodyPr>
          <a:lstStyle/>
          <a:p>
            <a:pPr algn="ctr" eaLnBrk="1" hangingPunct="1">
              <a:spcBef>
                <a:spcPct val="50000"/>
              </a:spcBef>
            </a:pPr>
            <a:r>
              <a:rPr lang="en-US" sz="2400" b="1">
                <a:solidFill>
                  <a:srgbClr val="000066"/>
                </a:solidFill>
                <a:latin typeface="Times New Roman" pitchFamily="18" charset="0"/>
              </a:rPr>
              <a:t>Truyện cổ</a:t>
            </a:r>
          </a:p>
        </p:txBody>
      </p:sp>
      <p:sp>
        <p:nvSpPr>
          <p:cNvPr id="7176" name="Oval 19"/>
          <p:cNvSpPr>
            <a:spLocks noChangeArrowheads="1"/>
          </p:cNvSpPr>
          <p:nvPr/>
        </p:nvSpPr>
        <p:spPr bwMode="auto">
          <a:xfrm>
            <a:off x="685800" y="3048000"/>
            <a:ext cx="457200" cy="457200"/>
          </a:xfrm>
          <a:prstGeom prst="ellipse">
            <a:avLst/>
          </a:prstGeom>
          <a:solidFill>
            <a:srgbClr val="FFFF00"/>
          </a:solidFill>
          <a:ln w="9525">
            <a:solidFill>
              <a:srgbClr val="FF0000"/>
            </a:solidFill>
            <a:round/>
            <a:headEnd/>
            <a:tailEnd/>
          </a:ln>
        </p:spPr>
        <p:txBody>
          <a:bodyPr wrap="none" anchor="ctr"/>
          <a:lstStyle/>
          <a:p>
            <a:pPr algn="ctr" eaLnBrk="1" hangingPunct="1"/>
            <a:r>
              <a:rPr lang="en-US" sz="3200" b="1">
                <a:solidFill>
                  <a:srgbClr val="009900"/>
                </a:solidFill>
                <a:latin typeface="Times New Roman" pitchFamily="18" charset="0"/>
              </a:rPr>
              <a:t>1</a:t>
            </a:r>
          </a:p>
        </p:txBody>
      </p:sp>
      <p:sp>
        <p:nvSpPr>
          <p:cNvPr id="7177" name="Oval 20"/>
          <p:cNvSpPr>
            <a:spLocks noChangeArrowheads="1"/>
          </p:cNvSpPr>
          <p:nvPr/>
        </p:nvSpPr>
        <p:spPr bwMode="auto">
          <a:xfrm>
            <a:off x="838200" y="5943600"/>
            <a:ext cx="457200" cy="457200"/>
          </a:xfrm>
          <a:prstGeom prst="ellipse">
            <a:avLst/>
          </a:prstGeom>
          <a:solidFill>
            <a:srgbClr val="FFFF00"/>
          </a:solidFill>
          <a:ln w="9525">
            <a:solidFill>
              <a:srgbClr val="FF0000"/>
            </a:solidFill>
            <a:round/>
            <a:headEnd/>
            <a:tailEnd/>
          </a:ln>
        </p:spPr>
        <p:txBody>
          <a:bodyPr wrap="none" anchor="ctr"/>
          <a:lstStyle/>
          <a:p>
            <a:pPr algn="ctr" eaLnBrk="1" hangingPunct="1"/>
            <a:r>
              <a:rPr lang="en-US" sz="3200" b="1">
                <a:solidFill>
                  <a:srgbClr val="009900"/>
                </a:solidFill>
                <a:latin typeface="Times New Roman" pitchFamily="18" charset="0"/>
              </a:rPr>
              <a:t>3</a:t>
            </a:r>
          </a:p>
        </p:txBody>
      </p:sp>
      <p:sp>
        <p:nvSpPr>
          <p:cNvPr id="7178" name="Oval 21"/>
          <p:cNvSpPr>
            <a:spLocks noChangeArrowheads="1"/>
          </p:cNvSpPr>
          <p:nvPr/>
        </p:nvSpPr>
        <p:spPr bwMode="auto">
          <a:xfrm>
            <a:off x="5105400" y="5943600"/>
            <a:ext cx="609600" cy="457200"/>
          </a:xfrm>
          <a:prstGeom prst="ellipse">
            <a:avLst/>
          </a:prstGeom>
          <a:solidFill>
            <a:srgbClr val="FFFF00"/>
          </a:solidFill>
          <a:ln w="9525">
            <a:solidFill>
              <a:srgbClr val="FF0000"/>
            </a:solidFill>
            <a:round/>
            <a:headEnd/>
            <a:tailEnd/>
          </a:ln>
        </p:spPr>
        <p:txBody>
          <a:bodyPr wrap="none" anchor="ctr"/>
          <a:lstStyle/>
          <a:p>
            <a:pPr algn="ctr" eaLnBrk="1" hangingPunct="1"/>
            <a:r>
              <a:rPr lang="en-US" sz="3200" b="1">
                <a:solidFill>
                  <a:srgbClr val="009900"/>
                </a:solidFill>
                <a:latin typeface="Times New Roman" pitchFamily="18" charset="0"/>
              </a:rPr>
              <a:t>4</a:t>
            </a:r>
          </a:p>
        </p:txBody>
      </p:sp>
      <p:sp>
        <p:nvSpPr>
          <p:cNvPr id="7179" name="Oval 22"/>
          <p:cNvSpPr>
            <a:spLocks noChangeArrowheads="1"/>
          </p:cNvSpPr>
          <p:nvPr/>
        </p:nvSpPr>
        <p:spPr bwMode="auto">
          <a:xfrm>
            <a:off x="5286375" y="3048000"/>
            <a:ext cx="457200" cy="457200"/>
          </a:xfrm>
          <a:prstGeom prst="ellipse">
            <a:avLst/>
          </a:prstGeom>
          <a:solidFill>
            <a:srgbClr val="FFFF00"/>
          </a:solidFill>
          <a:ln w="9525">
            <a:solidFill>
              <a:srgbClr val="FF0000"/>
            </a:solidFill>
            <a:round/>
            <a:headEnd/>
            <a:tailEnd/>
          </a:ln>
        </p:spPr>
        <p:txBody>
          <a:bodyPr wrap="none" anchor="ctr"/>
          <a:lstStyle/>
          <a:p>
            <a:pPr algn="ctr" eaLnBrk="1" hangingPunct="1"/>
            <a:r>
              <a:rPr lang="en-US" sz="3200" b="1">
                <a:solidFill>
                  <a:srgbClr val="009900"/>
                </a:solidFill>
                <a:latin typeface="Times New Roman" pitchFamily="18" charset="0"/>
              </a:rPr>
              <a:t>2</a:t>
            </a:r>
          </a:p>
        </p:txBody>
      </p:sp>
      <p:pic>
        <p:nvPicPr>
          <p:cNvPr id="7180" name="Picture 26" descr="ImageHandler">
            <a:hlinkClick r:id="rId3"/>
          </p:cNvPr>
          <p:cNvPicPr>
            <a:picLocks noChangeAspect="1" noChangeArrowheads="1"/>
          </p:cNvPicPr>
          <p:nvPr/>
        </p:nvPicPr>
        <p:blipFill>
          <a:blip r:embed="rId4"/>
          <a:srcRect/>
          <a:stretch>
            <a:fillRect/>
          </a:stretch>
        </p:blipFill>
        <p:spPr bwMode="auto">
          <a:xfrm>
            <a:off x="1371600" y="4114800"/>
            <a:ext cx="3352800" cy="2286000"/>
          </a:xfrm>
          <a:prstGeom prst="rect">
            <a:avLst/>
          </a:prstGeom>
          <a:noFill/>
          <a:ln w="9525">
            <a:noFill/>
            <a:miter lim="800000"/>
            <a:headEnd/>
            <a:tailEnd/>
          </a:ln>
        </p:spPr>
      </p:pic>
      <p:sp>
        <p:nvSpPr>
          <p:cNvPr id="7181" name="Rectangle 28"/>
          <p:cNvSpPr>
            <a:spLocks noChangeArrowheads="1"/>
          </p:cNvSpPr>
          <p:nvPr/>
        </p:nvSpPr>
        <p:spPr bwMode="auto">
          <a:xfrm>
            <a:off x="2193925" y="1679575"/>
            <a:ext cx="4756150" cy="3094038"/>
          </a:xfrm>
          <a:prstGeom prst="rect">
            <a:avLst/>
          </a:prstGeom>
          <a:noFill/>
          <a:ln w="9525">
            <a:noFill/>
            <a:miter lim="800000"/>
            <a:headEnd/>
            <a:tailEnd/>
          </a:ln>
        </p:spPr>
        <p:txBody>
          <a:bodyPr wrap="none" anchor="ctr">
            <a:spAutoFit/>
          </a:bodyPr>
          <a:lstStyle/>
          <a:p>
            <a:pPr eaLnBrk="1" hangingPunct="1"/>
            <a:r>
              <a:rPr lang="en-US" sz="900" b="1">
                <a:latin typeface="Arial" pitchFamily="34" charset="0"/>
              </a:rPr>
              <a:t>Rặng dừa Thành cổ</a:t>
            </a:r>
          </a:p>
          <a:p>
            <a:r>
              <a:rPr lang="en-US" sz="800">
                <a:latin typeface="Arial" pitchFamily="34" charset="0"/>
              </a:rPr>
              <a:t/>
            </a:r>
            <a:br>
              <a:rPr lang="en-US" sz="800">
                <a:latin typeface="Arial" pitchFamily="34" charset="0"/>
              </a:rPr>
            </a:br>
            <a:r>
              <a:rPr lang="en-US">
                <a:latin typeface="Arial" pitchFamily="34" charset="0"/>
              </a:rPr>
              <a:t>  </a:t>
            </a:r>
            <a:r>
              <a:rPr lang="en-US" sz="18000">
                <a:latin typeface="Arial" pitchFamily="34" charset="0"/>
              </a:rPr>
              <a:t> </a:t>
            </a:r>
            <a:r>
              <a:rPr lang="en-US">
                <a:latin typeface="Arial" pitchFamily="34" charset="0"/>
              </a:rPr>
              <a:t>                                                            </a:t>
            </a:r>
          </a:p>
        </p:txBody>
      </p:sp>
      <p:pic>
        <p:nvPicPr>
          <p:cNvPr id="7182" name="Picture 29" descr="Hình ảnh Rặng dừa Thành cổ"/>
          <p:cNvPicPr>
            <a:picLocks noChangeAspect="1" noChangeArrowheads="1"/>
          </p:cNvPicPr>
          <p:nvPr/>
        </p:nvPicPr>
        <p:blipFill>
          <a:blip r:embed="rId5"/>
          <a:srcRect/>
          <a:stretch>
            <a:fillRect/>
          </a:stretch>
        </p:blipFill>
        <p:spPr bwMode="auto">
          <a:xfrm>
            <a:off x="5715000" y="1371600"/>
            <a:ext cx="3200400" cy="1981200"/>
          </a:xfrm>
          <a:prstGeom prst="rect">
            <a:avLst/>
          </a:prstGeom>
          <a:noFill/>
          <a:ln w="9525">
            <a:noFill/>
            <a:miter lim="800000"/>
            <a:headEnd/>
            <a:tailEnd/>
          </a:ln>
        </p:spPr>
      </p:pic>
      <p:pic>
        <p:nvPicPr>
          <p:cNvPr id="7183" name="Picture 31" descr="15745401259319330"/>
          <p:cNvPicPr>
            <a:picLocks noChangeAspect="1" noChangeArrowheads="1"/>
          </p:cNvPicPr>
          <p:nvPr/>
        </p:nvPicPr>
        <p:blipFill>
          <a:blip r:embed="rId6"/>
          <a:srcRect/>
          <a:stretch>
            <a:fillRect/>
          </a:stretch>
        </p:blipFill>
        <p:spPr bwMode="auto">
          <a:xfrm>
            <a:off x="1219200" y="1343025"/>
            <a:ext cx="3429000" cy="20859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107"/>
                                        </p:tgtEl>
                                        <p:attrNameLst>
                                          <p:attrName>style.visibility</p:attrName>
                                        </p:attrNameLst>
                                      </p:cBhvr>
                                      <p:to>
                                        <p:strVal val="visible"/>
                                      </p:to>
                                    </p:set>
                                    <p:anim calcmode="lin" valueType="num">
                                      <p:cBhvr>
                                        <p:cTn id="7" dur="500" fill="hold"/>
                                        <p:tgtEl>
                                          <p:spTgt spid="4107"/>
                                        </p:tgtEl>
                                        <p:attrNameLst>
                                          <p:attrName>ppt_w</p:attrName>
                                        </p:attrNameLst>
                                      </p:cBhvr>
                                      <p:tavLst>
                                        <p:tav tm="0">
                                          <p:val>
                                            <p:fltVal val="0"/>
                                          </p:val>
                                        </p:tav>
                                        <p:tav tm="100000">
                                          <p:val>
                                            <p:strVal val="#ppt_w"/>
                                          </p:val>
                                        </p:tav>
                                      </p:tavLst>
                                    </p:anim>
                                    <p:anim calcmode="lin" valueType="num">
                                      <p:cBhvr>
                                        <p:cTn id="8" dur="500" fill="hold"/>
                                        <p:tgtEl>
                                          <p:spTgt spid="4107"/>
                                        </p:tgtEl>
                                        <p:attrNameLst>
                                          <p:attrName>ppt_h</p:attrName>
                                        </p:attrNameLst>
                                      </p:cBhvr>
                                      <p:tavLst>
                                        <p:tav tm="0">
                                          <p:val>
                                            <p:fltVal val="0"/>
                                          </p:val>
                                        </p:tav>
                                        <p:tav tm="100000">
                                          <p:val>
                                            <p:strVal val="#ppt_h"/>
                                          </p:val>
                                        </p:tav>
                                      </p:tavLst>
                                    </p:anim>
                                    <p:animEffect transition="in" filter="fade">
                                      <p:cBhvr>
                                        <p:cTn id="9" dur="500"/>
                                        <p:tgtEl>
                                          <p:spTgt spid="4107"/>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4108"/>
                                        </p:tgtEl>
                                        <p:attrNameLst>
                                          <p:attrName>style.visibility</p:attrName>
                                        </p:attrNameLst>
                                      </p:cBhvr>
                                      <p:to>
                                        <p:strVal val="visible"/>
                                      </p:to>
                                    </p:set>
                                    <p:anim calcmode="lin" valueType="num">
                                      <p:cBhvr>
                                        <p:cTn id="14" dur="500" fill="hold"/>
                                        <p:tgtEl>
                                          <p:spTgt spid="4108"/>
                                        </p:tgtEl>
                                        <p:attrNameLst>
                                          <p:attrName>ppt_w</p:attrName>
                                        </p:attrNameLst>
                                      </p:cBhvr>
                                      <p:tavLst>
                                        <p:tav tm="0">
                                          <p:val>
                                            <p:fltVal val="0"/>
                                          </p:val>
                                        </p:tav>
                                        <p:tav tm="100000">
                                          <p:val>
                                            <p:strVal val="#ppt_w"/>
                                          </p:val>
                                        </p:tav>
                                      </p:tavLst>
                                    </p:anim>
                                    <p:anim calcmode="lin" valueType="num">
                                      <p:cBhvr>
                                        <p:cTn id="15" dur="500" fill="hold"/>
                                        <p:tgtEl>
                                          <p:spTgt spid="4108"/>
                                        </p:tgtEl>
                                        <p:attrNameLst>
                                          <p:attrName>ppt_h</p:attrName>
                                        </p:attrNameLst>
                                      </p:cBhvr>
                                      <p:tavLst>
                                        <p:tav tm="0">
                                          <p:val>
                                            <p:fltVal val="0"/>
                                          </p:val>
                                        </p:tav>
                                        <p:tav tm="100000">
                                          <p:val>
                                            <p:strVal val="#ppt_h"/>
                                          </p:val>
                                        </p:tav>
                                      </p:tavLst>
                                    </p:anim>
                                    <p:animEffect transition="in" filter="fade">
                                      <p:cBhvr>
                                        <p:cTn id="16" dur="500"/>
                                        <p:tgtEl>
                                          <p:spTgt spid="4108"/>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4109"/>
                                        </p:tgtEl>
                                        <p:attrNameLst>
                                          <p:attrName>style.visibility</p:attrName>
                                        </p:attrNameLst>
                                      </p:cBhvr>
                                      <p:to>
                                        <p:strVal val="visible"/>
                                      </p:to>
                                    </p:set>
                                    <p:anim calcmode="lin" valueType="num">
                                      <p:cBhvr>
                                        <p:cTn id="21" dur="500" fill="hold"/>
                                        <p:tgtEl>
                                          <p:spTgt spid="4109"/>
                                        </p:tgtEl>
                                        <p:attrNameLst>
                                          <p:attrName>ppt_w</p:attrName>
                                        </p:attrNameLst>
                                      </p:cBhvr>
                                      <p:tavLst>
                                        <p:tav tm="0">
                                          <p:val>
                                            <p:fltVal val="0"/>
                                          </p:val>
                                        </p:tav>
                                        <p:tav tm="100000">
                                          <p:val>
                                            <p:strVal val="#ppt_w"/>
                                          </p:val>
                                        </p:tav>
                                      </p:tavLst>
                                    </p:anim>
                                    <p:anim calcmode="lin" valueType="num">
                                      <p:cBhvr>
                                        <p:cTn id="22" dur="500" fill="hold"/>
                                        <p:tgtEl>
                                          <p:spTgt spid="4109"/>
                                        </p:tgtEl>
                                        <p:attrNameLst>
                                          <p:attrName>ppt_h</p:attrName>
                                        </p:attrNameLst>
                                      </p:cBhvr>
                                      <p:tavLst>
                                        <p:tav tm="0">
                                          <p:val>
                                            <p:fltVal val="0"/>
                                          </p:val>
                                        </p:tav>
                                        <p:tav tm="100000">
                                          <p:val>
                                            <p:strVal val="#ppt_h"/>
                                          </p:val>
                                        </p:tav>
                                      </p:tavLst>
                                    </p:anim>
                                    <p:animEffect transition="in" filter="fade">
                                      <p:cBhvr>
                                        <p:cTn id="23" dur="500"/>
                                        <p:tgtEl>
                                          <p:spTgt spid="4109"/>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4111"/>
                                        </p:tgtEl>
                                        <p:attrNameLst>
                                          <p:attrName>style.visibility</p:attrName>
                                        </p:attrNameLst>
                                      </p:cBhvr>
                                      <p:to>
                                        <p:strVal val="visible"/>
                                      </p:to>
                                    </p:set>
                                    <p:anim calcmode="lin" valueType="num">
                                      <p:cBhvr>
                                        <p:cTn id="28" dur="500" fill="hold"/>
                                        <p:tgtEl>
                                          <p:spTgt spid="4111"/>
                                        </p:tgtEl>
                                        <p:attrNameLst>
                                          <p:attrName>ppt_w</p:attrName>
                                        </p:attrNameLst>
                                      </p:cBhvr>
                                      <p:tavLst>
                                        <p:tav tm="0">
                                          <p:val>
                                            <p:fltVal val="0"/>
                                          </p:val>
                                        </p:tav>
                                        <p:tav tm="100000">
                                          <p:val>
                                            <p:strVal val="#ppt_w"/>
                                          </p:val>
                                        </p:tav>
                                      </p:tavLst>
                                    </p:anim>
                                    <p:anim calcmode="lin" valueType="num">
                                      <p:cBhvr>
                                        <p:cTn id="29" dur="500" fill="hold"/>
                                        <p:tgtEl>
                                          <p:spTgt spid="4111"/>
                                        </p:tgtEl>
                                        <p:attrNameLst>
                                          <p:attrName>ppt_h</p:attrName>
                                        </p:attrNameLst>
                                      </p:cBhvr>
                                      <p:tavLst>
                                        <p:tav tm="0">
                                          <p:val>
                                            <p:fltVal val="0"/>
                                          </p:val>
                                        </p:tav>
                                        <p:tav tm="100000">
                                          <p:val>
                                            <p:strVal val="#ppt_h"/>
                                          </p:val>
                                        </p:tav>
                                      </p:tavLst>
                                    </p:anim>
                                    <p:animEffect transition="in" filter="fade">
                                      <p:cBhvr>
                                        <p:cTn id="30" dur="500"/>
                                        <p:tgtEl>
                                          <p:spTgt spid="41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7" grpId="0"/>
      <p:bldP spid="4108" grpId="0"/>
      <p:bldP spid="4109" grpId="0"/>
      <p:bldP spid="41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5"/>
          <p:cNvSpPr txBox="1">
            <a:spLocks noChangeArrowheads="1"/>
          </p:cNvSpPr>
          <p:nvPr/>
        </p:nvSpPr>
        <p:spPr bwMode="auto">
          <a:xfrm>
            <a:off x="838200" y="304800"/>
            <a:ext cx="7696200" cy="519113"/>
          </a:xfrm>
          <a:prstGeom prst="rect">
            <a:avLst/>
          </a:prstGeom>
          <a:noFill/>
          <a:ln w="9525">
            <a:noFill/>
            <a:miter lim="800000"/>
            <a:headEnd/>
            <a:tailEnd/>
          </a:ln>
        </p:spPr>
        <p:txBody>
          <a:bodyPr>
            <a:spAutoFit/>
          </a:bodyPr>
          <a:lstStyle/>
          <a:p>
            <a:pPr algn="ctr" eaLnBrk="1" hangingPunct="1">
              <a:spcBef>
                <a:spcPct val="50000"/>
              </a:spcBef>
            </a:pPr>
            <a:r>
              <a:rPr lang="en-US" sz="2800" b="1" u="sng">
                <a:solidFill>
                  <a:srgbClr val="FF0000"/>
                </a:solidFill>
                <a:latin typeface="Times New Roman" pitchFamily="18" charset="0"/>
              </a:rPr>
              <a:t>LUYỆN TỪ VÀ CÂU</a:t>
            </a:r>
          </a:p>
        </p:txBody>
      </p:sp>
      <p:sp>
        <p:nvSpPr>
          <p:cNvPr id="8195" name="WordArt 6"/>
          <p:cNvSpPr>
            <a:spLocks noChangeArrowheads="1" noChangeShapeType="1" noTextEdit="1"/>
          </p:cNvSpPr>
          <p:nvPr/>
        </p:nvSpPr>
        <p:spPr bwMode="auto">
          <a:xfrm>
            <a:off x="561975" y="1752600"/>
            <a:ext cx="1752600" cy="523875"/>
          </a:xfrm>
          <a:prstGeom prst="rect">
            <a:avLst/>
          </a:prstGeom>
        </p:spPr>
        <p:txBody>
          <a:bodyPr wrap="none" fromWordArt="1">
            <a:prstTxWarp prst="textPlain">
              <a:avLst>
                <a:gd name="adj" fmla="val 50000"/>
              </a:avLst>
            </a:prstTxWarp>
          </a:bodyPr>
          <a:lstStyle/>
          <a:p>
            <a:pPr algn="ctr"/>
            <a:r>
              <a:rPr lang="en-US" sz="3600" b="1" kern="10">
                <a:ln w="9525">
                  <a:solidFill>
                    <a:srgbClr val="000080"/>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Times New Roman"/>
                <a:cs typeface="Times New Roman"/>
              </a:rPr>
              <a:t>Nhận xét:</a:t>
            </a:r>
          </a:p>
        </p:txBody>
      </p:sp>
      <p:sp>
        <p:nvSpPr>
          <p:cNvPr id="8196" name="Text Box 7"/>
          <p:cNvSpPr txBox="1">
            <a:spLocks noChangeArrowheads="1"/>
          </p:cNvSpPr>
          <p:nvPr/>
        </p:nvSpPr>
        <p:spPr bwMode="auto">
          <a:xfrm>
            <a:off x="3200400" y="1752600"/>
            <a:ext cx="5257800" cy="895350"/>
          </a:xfrm>
          <a:prstGeom prst="rect">
            <a:avLst/>
          </a:prstGeom>
          <a:noFill/>
          <a:ln w="9525">
            <a:noFill/>
            <a:miter lim="800000"/>
            <a:headEnd/>
            <a:tailEnd/>
          </a:ln>
        </p:spPr>
        <p:txBody>
          <a:bodyPr>
            <a:spAutoFit/>
          </a:bodyPr>
          <a:lstStyle/>
          <a:p>
            <a:pPr algn="ctr" eaLnBrk="1" hangingPunct="1">
              <a:lnSpc>
                <a:spcPct val="110000"/>
              </a:lnSpc>
            </a:pPr>
            <a:r>
              <a:rPr lang="en-US" sz="2400" b="1">
                <a:solidFill>
                  <a:srgbClr val="000066"/>
                </a:solidFill>
                <a:latin typeface="Times New Roman" pitchFamily="18" charset="0"/>
              </a:rPr>
              <a:t>          Thảo luận nhóm 2</a:t>
            </a:r>
          </a:p>
          <a:p>
            <a:pPr algn="ctr" eaLnBrk="1" hangingPunct="1">
              <a:lnSpc>
                <a:spcPct val="110000"/>
              </a:lnSpc>
            </a:pPr>
            <a:r>
              <a:rPr lang="en-US" sz="2400" b="1">
                <a:solidFill>
                  <a:srgbClr val="000066"/>
                </a:solidFill>
                <a:latin typeface="Times New Roman" pitchFamily="18" charset="0"/>
              </a:rPr>
              <a:t>Tìm các từ chỉ sự vật trong đoạn thơ :</a:t>
            </a:r>
          </a:p>
        </p:txBody>
      </p:sp>
      <p:sp>
        <p:nvSpPr>
          <p:cNvPr id="8197" name="Text Box 8"/>
          <p:cNvSpPr txBox="1">
            <a:spLocks noChangeArrowheads="1"/>
          </p:cNvSpPr>
          <p:nvPr/>
        </p:nvSpPr>
        <p:spPr bwMode="auto">
          <a:xfrm>
            <a:off x="990600" y="2679700"/>
            <a:ext cx="7467600" cy="3935413"/>
          </a:xfrm>
          <a:prstGeom prst="rect">
            <a:avLst/>
          </a:prstGeom>
          <a:noFill/>
          <a:ln w="9525">
            <a:noFill/>
            <a:miter lim="800000"/>
            <a:headEnd/>
            <a:tailEnd/>
          </a:ln>
        </p:spPr>
        <p:txBody>
          <a:bodyPr>
            <a:spAutoFit/>
          </a:bodyPr>
          <a:lstStyle/>
          <a:p>
            <a:pPr algn="ctr" eaLnBrk="1" hangingPunct="1"/>
            <a:r>
              <a:rPr lang="en-US" sz="2800" b="1">
                <a:solidFill>
                  <a:srgbClr val="FF0000"/>
                </a:solidFill>
                <a:latin typeface="Times New Roman" pitchFamily="18" charset="0"/>
              </a:rPr>
              <a:t>Mang theo truyện cổ tôi đi</a:t>
            </a:r>
          </a:p>
          <a:p>
            <a:pPr algn="ctr" eaLnBrk="1" hangingPunct="1"/>
            <a:r>
              <a:rPr lang="en-US" sz="2800" b="1">
                <a:solidFill>
                  <a:srgbClr val="FF0000"/>
                </a:solidFill>
                <a:latin typeface="Times New Roman" pitchFamily="18" charset="0"/>
              </a:rPr>
              <a:t>Nghe trong cuộc sống thầm thì tiếng xưa</a:t>
            </a:r>
          </a:p>
          <a:p>
            <a:pPr algn="ctr" eaLnBrk="1" hangingPunct="1"/>
            <a:r>
              <a:rPr lang="en-US" sz="2800" b="1">
                <a:solidFill>
                  <a:srgbClr val="FF0000"/>
                </a:solidFill>
                <a:latin typeface="Times New Roman" pitchFamily="18" charset="0"/>
              </a:rPr>
              <a:t>Vàng cơn nắng, trắng cơn mưa</a:t>
            </a:r>
          </a:p>
          <a:p>
            <a:pPr algn="ctr" eaLnBrk="1" hangingPunct="1"/>
            <a:r>
              <a:rPr lang="en-US" sz="2800" b="1">
                <a:solidFill>
                  <a:srgbClr val="FF0000"/>
                </a:solidFill>
                <a:latin typeface="Times New Roman" pitchFamily="18" charset="0"/>
              </a:rPr>
              <a:t>Con sông chảy có rặng dừa nghiêng soi</a:t>
            </a:r>
          </a:p>
          <a:p>
            <a:pPr algn="ctr" eaLnBrk="1" hangingPunct="1"/>
            <a:r>
              <a:rPr lang="en-US" sz="2800" b="1">
                <a:solidFill>
                  <a:srgbClr val="FF0000"/>
                </a:solidFill>
                <a:latin typeface="Times New Roman" pitchFamily="18" charset="0"/>
              </a:rPr>
              <a:t>Đời cha ông với đời tôi</a:t>
            </a:r>
          </a:p>
          <a:p>
            <a:pPr algn="ctr" eaLnBrk="1" hangingPunct="1"/>
            <a:r>
              <a:rPr lang="en-US" sz="2800" b="1">
                <a:solidFill>
                  <a:srgbClr val="FF0000"/>
                </a:solidFill>
                <a:latin typeface="Times New Roman" pitchFamily="18" charset="0"/>
              </a:rPr>
              <a:t>Như con sông với chân trời đã xa</a:t>
            </a:r>
          </a:p>
          <a:p>
            <a:pPr algn="ctr" eaLnBrk="1" hangingPunct="1"/>
            <a:r>
              <a:rPr lang="en-US" sz="2800" b="1">
                <a:solidFill>
                  <a:srgbClr val="FF0000"/>
                </a:solidFill>
                <a:latin typeface="Times New Roman" pitchFamily="18" charset="0"/>
              </a:rPr>
              <a:t>Chỉ còn truyện cổ thiết tha</a:t>
            </a:r>
          </a:p>
          <a:p>
            <a:pPr algn="ctr" eaLnBrk="1" hangingPunct="1"/>
            <a:r>
              <a:rPr lang="en-US" sz="2800" b="1">
                <a:solidFill>
                  <a:srgbClr val="FF0000"/>
                </a:solidFill>
                <a:latin typeface="Times New Roman" pitchFamily="18" charset="0"/>
              </a:rPr>
              <a:t>Cho tôi nhận mặt ông cha của mình.</a:t>
            </a:r>
          </a:p>
          <a:p>
            <a:pPr algn="r" eaLnBrk="1" hangingPunct="1"/>
            <a:r>
              <a:rPr lang="en-US" sz="2800" b="1" i="1">
                <a:solidFill>
                  <a:srgbClr val="FF0000"/>
                </a:solidFill>
                <a:latin typeface="Times New Roman" pitchFamily="18" charset="0"/>
              </a:rPr>
              <a:t>Lâm Thị Mỹ Dạ</a:t>
            </a:r>
          </a:p>
        </p:txBody>
      </p:sp>
      <p:sp>
        <p:nvSpPr>
          <p:cNvPr id="8198" name="WordArt 26"/>
          <p:cNvSpPr>
            <a:spLocks noChangeArrowheads="1" noChangeShapeType="1" noTextEdit="1"/>
          </p:cNvSpPr>
          <p:nvPr/>
        </p:nvSpPr>
        <p:spPr bwMode="auto">
          <a:xfrm>
            <a:off x="2719388" y="1828800"/>
            <a:ext cx="2133600" cy="381000"/>
          </a:xfrm>
          <a:prstGeom prst="rect">
            <a:avLst/>
          </a:prstGeom>
        </p:spPr>
        <p:txBody>
          <a:bodyPr wrap="none" fromWordArt="1">
            <a:prstTxWarp prst="textSlantUp">
              <a:avLst>
                <a:gd name="adj" fmla="val 0"/>
              </a:avLst>
            </a:prstTxWarp>
          </a:bodyPr>
          <a:lstStyle/>
          <a:p>
            <a:pPr algn="ctr"/>
            <a:r>
              <a:rPr lang="vi-VN" sz="3600" b="1"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Hoạt động 1:</a:t>
            </a:r>
            <a:endParaRPr lang="en-US" sz="3600" b="1"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endParaRPr>
          </a:p>
        </p:txBody>
      </p:sp>
      <p:sp>
        <p:nvSpPr>
          <p:cNvPr id="8199" name="WordArt 27"/>
          <p:cNvSpPr>
            <a:spLocks noChangeArrowheads="1" noChangeShapeType="1" noTextEdit="1"/>
          </p:cNvSpPr>
          <p:nvPr/>
        </p:nvSpPr>
        <p:spPr bwMode="auto">
          <a:xfrm>
            <a:off x="3352800" y="914400"/>
            <a:ext cx="2743200" cy="381000"/>
          </a:xfrm>
          <a:prstGeom prst="rect">
            <a:avLst/>
          </a:prstGeom>
        </p:spPr>
        <p:txBody>
          <a:bodyPr wrap="none" fromWordArt="1">
            <a:prstTxWarp prst="textPlain">
              <a:avLst>
                <a:gd name="adj" fmla="val 50000"/>
              </a:avLst>
            </a:prstTxWarp>
          </a:bodyPr>
          <a:lstStyle/>
          <a:p>
            <a:pPr algn="ctr"/>
            <a:r>
              <a:rPr lang="en-US" sz="3600" b="1" kern="10">
                <a:ln w="19050">
                  <a:solidFill>
                    <a:srgbClr val="99CCFF"/>
                  </a:solidFill>
                  <a:round/>
                  <a:headEnd/>
                  <a:tailEnd/>
                </a:ln>
                <a:solidFill>
                  <a:srgbClr val="0066CC"/>
                </a:solidFill>
                <a:effectLst>
                  <a:outerShdw dist="35921" dir="2700000" algn="ctr" rotWithShape="0">
                    <a:srgbClr val="990000"/>
                  </a:outerShdw>
                </a:effectLst>
                <a:latin typeface="Times New Roman"/>
                <a:cs typeface="Times New Roman"/>
              </a:rPr>
              <a:t>Danh từ</a:t>
            </a:r>
          </a:p>
        </p:txBody>
      </p:sp>
      <p:sp>
        <p:nvSpPr>
          <p:cNvPr id="6173" name="Line 29"/>
          <p:cNvSpPr>
            <a:spLocks noChangeShapeType="1"/>
          </p:cNvSpPr>
          <p:nvPr/>
        </p:nvSpPr>
        <p:spPr bwMode="auto">
          <a:xfrm>
            <a:off x="4481513" y="3095625"/>
            <a:ext cx="1371600" cy="0"/>
          </a:xfrm>
          <a:prstGeom prst="line">
            <a:avLst/>
          </a:prstGeom>
          <a:noFill/>
          <a:ln w="28575">
            <a:solidFill>
              <a:srgbClr val="0000CC"/>
            </a:solidFill>
            <a:round/>
            <a:headEnd/>
            <a:tailEnd/>
          </a:ln>
        </p:spPr>
        <p:txBody>
          <a:bodyPr/>
          <a:lstStyle/>
          <a:p>
            <a:endParaRPr lang="en-US"/>
          </a:p>
        </p:txBody>
      </p:sp>
      <p:sp>
        <p:nvSpPr>
          <p:cNvPr id="6174" name="Line 30"/>
          <p:cNvSpPr>
            <a:spLocks noChangeShapeType="1"/>
          </p:cNvSpPr>
          <p:nvPr/>
        </p:nvSpPr>
        <p:spPr bwMode="auto">
          <a:xfrm>
            <a:off x="3509963" y="3548063"/>
            <a:ext cx="1371600" cy="0"/>
          </a:xfrm>
          <a:prstGeom prst="line">
            <a:avLst/>
          </a:prstGeom>
          <a:noFill/>
          <a:ln w="28575">
            <a:solidFill>
              <a:srgbClr val="0000CC"/>
            </a:solidFill>
            <a:round/>
            <a:headEnd/>
            <a:tailEnd/>
          </a:ln>
        </p:spPr>
        <p:txBody>
          <a:bodyPr/>
          <a:lstStyle/>
          <a:p>
            <a:endParaRPr lang="en-US"/>
          </a:p>
        </p:txBody>
      </p:sp>
      <p:sp>
        <p:nvSpPr>
          <p:cNvPr id="6175" name="Line 31"/>
          <p:cNvSpPr>
            <a:spLocks noChangeShapeType="1"/>
          </p:cNvSpPr>
          <p:nvPr/>
        </p:nvSpPr>
        <p:spPr bwMode="auto">
          <a:xfrm>
            <a:off x="6415088" y="3562350"/>
            <a:ext cx="1371600" cy="0"/>
          </a:xfrm>
          <a:prstGeom prst="line">
            <a:avLst/>
          </a:prstGeom>
          <a:noFill/>
          <a:ln w="28575">
            <a:solidFill>
              <a:srgbClr val="0000CC"/>
            </a:solidFill>
            <a:round/>
            <a:headEnd/>
            <a:tailEnd/>
          </a:ln>
        </p:spPr>
        <p:txBody>
          <a:bodyPr/>
          <a:lstStyle/>
          <a:p>
            <a:endParaRPr lang="en-US"/>
          </a:p>
        </p:txBody>
      </p:sp>
      <p:sp>
        <p:nvSpPr>
          <p:cNvPr id="6176" name="Line 32"/>
          <p:cNvSpPr>
            <a:spLocks noChangeShapeType="1"/>
          </p:cNvSpPr>
          <p:nvPr/>
        </p:nvSpPr>
        <p:spPr bwMode="auto">
          <a:xfrm>
            <a:off x="1790700" y="4386263"/>
            <a:ext cx="1371600" cy="0"/>
          </a:xfrm>
          <a:prstGeom prst="line">
            <a:avLst/>
          </a:prstGeom>
          <a:noFill/>
          <a:ln w="28575">
            <a:solidFill>
              <a:srgbClr val="0000CC"/>
            </a:solidFill>
            <a:round/>
            <a:headEnd/>
            <a:tailEnd/>
          </a:ln>
        </p:spPr>
        <p:txBody>
          <a:bodyPr/>
          <a:lstStyle/>
          <a:p>
            <a:endParaRPr lang="en-US"/>
          </a:p>
        </p:txBody>
      </p:sp>
      <p:sp>
        <p:nvSpPr>
          <p:cNvPr id="6177" name="Line 33"/>
          <p:cNvSpPr>
            <a:spLocks noChangeShapeType="1"/>
          </p:cNvSpPr>
          <p:nvPr/>
        </p:nvSpPr>
        <p:spPr bwMode="auto">
          <a:xfrm>
            <a:off x="4495800" y="4386263"/>
            <a:ext cx="1371600" cy="0"/>
          </a:xfrm>
          <a:prstGeom prst="line">
            <a:avLst/>
          </a:prstGeom>
          <a:noFill/>
          <a:ln w="28575">
            <a:solidFill>
              <a:srgbClr val="0000CC"/>
            </a:solidFill>
            <a:round/>
            <a:headEnd/>
            <a:tailEnd/>
          </a:ln>
        </p:spPr>
        <p:txBody>
          <a:bodyPr/>
          <a:lstStyle/>
          <a:p>
            <a:endParaRPr lang="en-US"/>
          </a:p>
        </p:txBody>
      </p:sp>
      <p:sp>
        <p:nvSpPr>
          <p:cNvPr id="6178" name="Line 34"/>
          <p:cNvSpPr>
            <a:spLocks noChangeShapeType="1"/>
          </p:cNvSpPr>
          <p:nvPr/>
        </p:nvSpPr>
        <p:spPr bwMode="auto">
          <a:xfrm>
            <a:off x="4972050" y="5243513"/>
            <a:ext cx="1371600" cy="0"/>
          </a:xfrm>
          <a:prstGeom prst="line">
            <a:avLst/>
          </a:prstGeom>
          <a:noFill/>
          <a:ln w="28575">
            <a:solidFill>
              <a:srgbClr val="0000CC"/>
            </a:solidFill>
            <a:round/>
            <a:headEnd/>
            <a:tailEnd/>
          </a:ln>
        </p:spPr>
        <p:txBody>
          <a:bodyPr/>
          <a:lstStyle/>
          <a:p>
            <a:endParaRPr lang="en-US"/>
          </a:p>
        </p:txBody>
      </p:sp>
      <p:sp>
        <p:nvSpPr>
          <p:cNvPr id="6179" name="Line 35"/>
          <p:cNvSpPr>
            <a:spLocks noChangeShapeType="1"/>
          </p:cNvSpPr>
          <p:nvPr/>
        </p:nvSpPr>
        <p:spPr bwMode="auto">
          <a:xfrm>
            <a:off x="4000500" y="5681663"/>
            <a:ext cx="1371600" cy="0"/>
          </a:xfrm>
          <a:prstGeom prst="line">
            <a:avLst/>
          </a:prstGeom>
          <a:noFill/>
          <a:ln w="28575">
            <a:solidFill>
              <a:srgbClr val="0000CC"/>
            </a:solidFill>
            <a:round/>
            <a:headEnd/>
            <a:tailEnd/>
          </a:ln>
        </p:spPr>
        <p:txBody>
          <a:bodyPr/>
          <a:lstStyle/>
          <a:p>
            <a:endParaRPr lang="en-US"/>
          </a:p>
        </p:txBody>
      </p:sp>
      <p:sp>
        <p:nvSpPr>
          <p:cNvPr id="6180" name="Line 36"/>
          <p:cNvSpPr>
            <a:spLocks noChangeShapeType="1"/>
          </p:cNvSpPr>
          <p:nvPr/>
        </p:nvSpPr>
        <p:spPr bwMode="auto">
          <a:xfrm>
            <a:off x="4772025" y="6096000"/>
            <a:ext cx="1066800" cy="0"/>
          </a:xfrm>
          <a:prstGeom prst="line">
            <a:avLst/>
          </a:prstGeom>
          <a:noFill/>
          <a:ln w="28575">
            <a:solidFill>
              <a:srgbClr val="0000CC"/>
            </a:solidFill>
            <a:round/>
            <a:headEnd/>
            <a:tailEnd/>
          </a:ln>
        </p:spPr>
        <p:txBody>
          <a:bodyPr/>
          <a:lstStyle/>
          <a:p>
            <a:endParaRPr lang="en-US"/>
          </a:p>
        </p:txBody>
      </p:sp>
      <p:sp>
        <p:nvSpPr>
          <p:cNvPr id="6181" name="Line 37"/>
          <p:cNvSpPr>
            <a:spLocks noChangeShapeType="1"/>
          </p:cNvSpPr>
          <p:nvPr/>
        </p:nvSpPr>
        <p:spPr bwMode="auto">
          <a:xfrm>
            <a:off x="4024313" y="6110288"/>
            <a:ext cx="609600" cy="0"/>
          </a:xfrm>
          <a:prstGeom prst="line">
            <a:avLst/>
          </a:prstGeom>
          <a:noFill/>
          <a:ln w="28575">
            <a:solidFill>
              <a:srgbClr val="0000CC"/>
            </a:solidFill>
            <a:round/>
            <a:headEnd/>
            <a:tailEnd/>
          </a:ln>
        </p:spPr>
        <p:txBody>
          <a:bodyPr/>
          <a:lstStyle/>
          <a:p>
            <a:endParaRPr lang="en-US"/>
          </a:p>
        </p:txBody>
      </p:sp>
      <p:sp>
        <p:nvSpPr>
          <p:cNvPr id="6182" name="Line 38"/>
          <p:cNvSpPr>
            <a:spLocks noChangeShapeType="1"/>
          </p:cNvSpPr>
          <p:nvPr/>
        </p:nvSpPr>
        <p:spPr bwMode="auto">
          <a:xfrm>
            <a:off x="2971800" y="5257800"/>
            <a:ext cx="1371600" cy="0"/>
          </a:xfrm>
          <a:prstGeom prst="line">
            <a:avLst/>
          </a:prstGeom>
          <a:noFill/>
          <a:ln w="28575">
            <a:solidFill>
              <a:srgbClr val="0000CC"/>
            </a:solidFill>
            <a:round/>
            <a:headEnd/>
            <a:tailEnd/>
          </a:ln>
        </p:spPr>
        <p:txBody>
          <a:bodyPr/>
          <a:lstStyle/>
          <a:p>
            <a:endParaRPr lang="en-US"/>
          </a:p>
        </p:txBody>
      </p:sp>
      <p:sp>
        <p:nvSpPr>
          <p:cNvPr id="6185" name="Line 41"/>
          <p:cNvSpPr>
            <a:spLocks noChangeShapeType="1"/>
          </p:cNvSpPr>
          <p:nvPr/>
        </p:nvSpPr>
        <p:spPr bwMode="auto">
          <a:xfrm>
            <a:off x="3705225" y="4814888"/>
            <a:ext cx="1066800" cy="0"/>
          </a:xfrm>
          <a:prstGeom prst="line">
            <a:avLst/>
          </a:prstGeom>
          <a:noFill/>
          <a:ln w="28575">
            <a:solidFill>
              <a:srgbClr val="0000CC"/>
            </a:solidFill>
            <a:round/>
            <a:headEnd/>
            <a:tailEnd/>
          </a:ln>
        </p:spPr>
        <p:txBody>
          <a:bodyPr/>
          <a:lstStyle/>
          <a:p>
            <a:endParaRPr lang="en-US"/>
          </a:p>
        </p:txBody>
      </p:sp>
      <p:sp>
        <p:nvSpPr>
          <p:cNvPr id="6187" name="Line 43"/>
          <p:cNvSpPr>
            <a:spLocks noChangeShapeType="1"/>
          </p:cNvSpPr>
          <p:nvPr/>
        </p:nvSpPr>
        <p:spPr bwMode="auto">
          <a:xfrm>
            <a:off x="3886200" y="3976688"/>
            <a:ext cx="762000" cy="0"/>
          </a:xfrm>
          <a:prstGeom prst="line">
            <a:avLst/>
          </a:prstGeom>
          <a:noFill/>
          <a:ln w="28575">
            <a:solidFill>
              <a:srgbClr val="0000CC"/>
            </a:solidFill>
            <a:round/>
            <a:headEnd/>
            <a:tailEnd/>
          </a:ln>
        </p:spPr>
        <p:txBody>
          <a:bodyPr/>
          <a:lstStyle/>
          <a:p>
            <a:endParaRPr lang="en-US"/>
          </a:p>
        </p:txBody>
      </p:sp>
      <p:sp>
        <p:nvSpPr>
          <p:cNvPr id="6189" name="Line 45"/>
          <p:cNvSpPr>
            <a:spLocks noChangeShapeType="1"/>
          </p:cNvSpPr>
          <p:nvPr/>
        </p:nvSpPr>
        <p:spPr bwMode="auto">
          <a:xfrm>
            <a:off x="6477000" y="3962400"/>
            <a:ext cx="609600" cy="0"/>
          </a:xfrm>
          <a:prstGeom prst="line">
            <a:avLst/>
          </a:prstGeom>
          <a:noFill/>
          <a:ln w="28575">
            <a:solidFill>
              <a:srgbClr val="0000CC"/>
            </a:solidFill>
            <a:round/>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6173"/>
                                        </p:tgtEl>
                                        <p:attrNameLst>
                                          <p:attrName>style.visibility</p:attrName>
                                        </p:attrNameLst>
                                      </p:cBhvr>
                                      <p:to>
                                        <p:strVal val="visible"/>
                                      </p:to>
                                    </p:set>
                                    <p:anim calcmode="lin" valueType="num">
                                      <p:cBhvr>
                                        <p:cTn id="7" dur="500" fill="hold"/>
                                        <p:tgtEl>
                                          <p:spTgt spid="6173"/>
                                        </p:tgtEl>
                                        <p:attrNameLst>
                                          <p:attrName>ppt_w</p:attrName>
                                        </p:attrNameLst>
                                      </p:cBhvr>
                                      <p:tavLst>
                                        <p:tav tm="0">
                                          <p:val>
                                            <p:fltVal val="0"/>
                                          </p:val>
                                        </p:tav>
                                        <p:tav tm="100000">
                                          <p:val>
                                            <p:strVal val="#ppt_w"/>
                                          </p:val>
                                        </p:tav>
                                      </p:tavLst>
                                    </p:anim>
                                    <p:anim calcmode="lin" valueType="num">
                                      <p:cBhvr>
                                        <p:cTn id="8" dur="500" fill="hold"/>
                                        <p:tgtEl>
                                          <p:spTgt spid="6173"/>
                                        </p:tgtEl>
                                        <p:attrNameLst>
                                          <p:attrName>ppt_h</p:attrName>
                                        </p:attrNameLst>
                                      </p:cBhvr>
                                      <p:tavLst>
                                        <p:tav tm="0">
                                          <p:val>
                                            <p:fltVal val="0"/>
                                          </p:val>
                                        </p:tav>
                                        <p:tav tm="100000">
                                          <p:val>
                                            <p:strVal val="#ppt_h"/>
                                          </p:val>
                                        </p:tav>
                                      </p:tavLst>
                                    </p:anim>
                                    <p:animEffect transition="in" filter="fade">
                                      <p:cBhvr>
                                        <p:cTn id="9" dur="500"/>
                                        <p:tgtEl>
                                          <p:spTgt spid="617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6174"/>
                                        </p:tgtEl>
                                        <p:attrNameLst>
                                          <p:attrName>style.visibility</p:attrName>
                                        </p:attrNameLst>
                                      </p:cBhvr>
                                      <p:to>
                                        <p:strVal val="visible"/>
                                      </p:to>
                                    </p:set>
                                    <p:anim calcmode="lin" valueType="num">
                                      <p:cBhvr>
                                        <p:cTn id="14" dur="500" fill="hold"/>
                                        <p:tgtEl>
                                          <p:spTgt spid="6174"/>
                                        </p:tgtEl>
                                        <p:attrNameLst>
                                          <p:attrName>ppt_w</p:attrName>
                                        </p:attrNameLst>
                                      </p:cBhvr>
                                      <p:tavLst>
                                        <p:tav tm="0">
                                          <p:val>
                                            <p:fltVal val="0"/>
                                          </p:val>
                                        </p:tav>
                                        <p:tav tm="100000">
                                          <p:val>
                                            <p:strVal val="#ppt_w"/>
                                          </p:val>
                                        </p:tav>
                                      </p:tavLst>
                                    </p:anim>
                                    <p:anim calcmode="lin" valueType="num">
                                      <p:cBhvr>
                                        <p:cTn id="15" dur="500" fill="hold"/>
                                        <p:tgtEl>
                                          <p:spTgt spid="6174"/>
                                        </p:tgtEl>
                                        <p:attrNameLst>
                                          <p:attrName>ppt_h</p:attrName>
                                        </p:attrNameLst>
                                      </p:cBhvr>
                                      <p:tavLst>
                                        <p:tav tm="0">
                                          <p:val>
                                            <p:fltVal val="0"/>
                                          </p:val>
                                        </p:tav>
                                        <p:tav tm="100000">
                                          <p:val>
                                            <p:strVal val="#ppt_h"/>
                                          </p:val>
                                        </p:tav>
                                      </p:tavLst>
                                    </p:anim>
                                    <p:animEffect transition="in" filter="fade">
                                      <p:cBhvr>
                                        <p:cTn id="16" dur="500"/>
                                        <p:tgtEl>
                                          <p:spTgt spid="6174"/>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6175"/>
                                        </p:tgtEl>
                                        <p:attrNameLst>
                                          <p:attrName>style.visibility</p:attrName>
                                        </p:attrNameLst>
                                      </p:cBhvr>
                                      <p:to>
                                        <p:strVal val="visible"/>
                                      </p:to>
                                    </p:set>
                                    <p:anim calcmode="lin" valueType="num">
                                      <p:cBhvr>
                                        <p:cTn id="21" dur="500" fill="hold"/>
                                        <p:tgtEl>
                                          <p:spTgt spid="6175"/>
                                        </p:tgtEl>
                                        <p:attrNameLst>
                                          <p:attrName>ppt_w</p:attrName>
                                        </p:attrNameLst>
                                      </p:cBhvr>
                                      <p:tavLst>
                                        <p:tav tm="0">
                                          <p:val>
                                            <p:fltVal val="0"/>
                                          </p:val>
                                        </p:tav>
                                        <p:tav tm="100000">
                                          <p:val>
                                            <p:strVal val="#ppt_w"/>
                                          </p:val>
                                        </p:tav>
                                      </p:tavLst>
                                    </p:anim>
                                    <p:anim calcmode="lin" valueType="num">
                                      <p:cBhvr>
                                        <p:cTn id="22" dur="500" fill="hold"/>
                                        <p:tgtEl>
                                          <p:spTgt spid="6175"/>
                                        </p:tgtEl>
                                        <p:attrNameLst>
                                          <p:attrName>ppt_h</p:attrName>
                                        </p:attrNameLst>
                                      </p:cBhvr>
                                      <p:tavLst>
                                        <p:tav tm="0">
                                          <p:val>
                                            <p:fltVal val="0"/>
                                          </p:val>
                                        </p:tav>
                                        <p:tav tm="100000">
                                          <p:val>
                                            <p:strVal val="#ppt_h"/>
                                          </p:val>
                                        </p:tav>
                                      </p:tavLst>
                                    </p:anim>
                                    <p:animEffect transition="in" filter="fade">
                                      <p:cBhvr>
                                        <p:cTn id="23" dur="500"/>
                                        <p:tgtEl>
                                          <p:spTgt spid="6175"/>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6187"/>
                                        </p:tgtEl>
                                        <p:attrNameLst>
                                          <p:attrName>style.visibility</p:attrName>
                                        </p:attrNameLst>
                                      </p:cBhvr>
                                      <p:to>
                                        <p:strVal val="visible"/>
                                      </p:to>
                                    </p:set>
                                    <p:anim calcmode="lin" valueType="num">
                                      <p:cBhvr>
                                        <p:cTn id="28" dur="500" fill="hold"/>
                                        <p:tgtEl>
                                          <p:spTgt spid="6187"/>
                                        </p:tgtEl>
                                        <p:attrNameLst>
                                          <p:attrName>ppt_w</p:attrName>
                                        </p:attrNameLst>
                                      </p:cBhvr>
                                      <p:tavLst>
                                        <p:tav tm="0">
                                          <p:val>
                                            <p:fltVal val="0"/>
                                          </p:val>
                                        </p:tav>
                                        <p:tav tm="100000">
                                          <p:val>
                                            <p:strVal val="#ppt_w"/>
                                          </p:val>
                                        </p:tav>
                                      </p:tavLst>
                                    </p:anim>
                                    <p:anim calcmode="lin" valueType="num">
                                      <p:cBhvr>
                                        <p:cTn id="29" dur="500" fill="hold"/>
                                        <p:tgtEl>
                                          <p:spTgt spid="6187"/>
                                        </p:tgtEl>
                                        <p:attrNameLst>
                                          <p:attrName>ppt_h</p:attrName>
                                        </p:attrNameLst>
                                      </p:cBhvr>
                                      <p:tavLst>
                                        <p:tav tm="0">
                                          <p:val>
                                            <p:fltVal val="0"/>
                                          </p:val>
                                        </p:tav>
                                        <p:tav tm="100000">
                                          <p:val>
                                            <p:strVal val="#ppt_h"/>
                                          </p:val>
                                        </p:tav>
                                      </p:tavLst>
                                    </p:anim>
                                    <p:animEffect transition="in" filter="fade">
                                      <p:cBhvr>
                                        <p:cTn id="30" dur="500"/>
                                        <p:tgtEl>
                                          <p:spTgt spid="6187"/>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grpId="0" nodeType="clickEffect">
                                  <p:stCondLst>
                                    <p:cond delay="0"/>
                                  </p:stCondLst>
                                  <p:childTnLst>
                                    <p:set>
                                      <p:cBhvr>
                                        <p:cTn id="34" dur="1" fill="hold">
                                          <p:stCondLst>
                                            <p:cond delay="0"/>
                                          </p:stCondLst>
                                        </p:cTn>
                                        <p:tgtEl>
                                          <p:spTgt spid="6189"/>
                                        </p:tgtEl>
                                        <p:attrNameLst>
                                          <p:attrName>style.visibility</p:attrName>
                                        </p:attrNameLst>
                                      </p:cBhvr>
                                      <p:to>
                                        <p:strVal val="visible"/>
                                      </p:to>
                                    </p:set>
                                    <p:anim calcmode="lin" valueType="num">
                                      <p:cBhvr>
                                        <p:cTn id="35" dur="500" fill="hold"/>
                                        <p:tgtEl>
                                          <p:spTgt spid="6189"/>
                                        </p:tgtEl>
                                        <p:attrNameLst>
                                          <p:attrName>ppt_w</p:attrName>
                                        </p:attrNameLst>
                                      </p:cBhvr>
                                      <p:tavLst>
                                        <p:tav tm="0">
                                          <p:val>
                                            <p:fltVal val="0"/>
                                          </p:val>
                                        </p:tav>
                                        <p:tav tm="100000">
                                          <p:val>
                                            <p:strVal val="#ppt_w"/>
                                          </p:val>
                                        </p:tav>
                                      </p:tavLst>
                                    </p:anim>
                                    <p:anim calcmode="lin" valueType="num">
                                      <p:cBhvr>
                                        <p:cTn id="36" dur="500" fill="hold"/>
                                        <p:tgtEl>
                                          <p:spTgt spid="6189"/>
                                        </p:tgtEl>
                                        <p:attrNameLst>
                                          <p:attrName>ppt_h</p:attrName>
                                        </p:attrNameLst>
                                      </p:cBhvr>
                                      <p:tavLst>
                                        <p:tav tm="0">
                                          <p:val>
                                            <p:fltVal val="0"/>
                                          </p:val>
                                        </p:tav>
                                        <p:tav tm="100000">
                                          <p:val>
                                            <p:strVal val="#ppt_h"/>
                                          </p:val>
                                        </p:tav>
                                      </p:tavLst>
                                    </p:anim>
                                    <p:animEffect transition="in" filter="fade">
                                      <p:cBhvr>
                                        <p:cTn id="37" dur="500"/>
                                        <p:tgtEl>
                                          <p:spTgt spid="6189"/>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grpId="0" nodeType="clickEffect">
                                  <p:stCondLst>
                                    <p:cond delay="0"/>
                                  </p:stCondLst>
                                  <p:childTnLst>
                                    <p:set>
                                      <p:cBhvr>
                                        <p:cTn id="41" dur="1" fill="hold">
                                          <p:stCondLst>
                                            <p:cond delay="0"/>
                                          </p:stCondLst>
                                        </p:cTn>
                                        <p:tgtEl>
                                          <p:spTgt spid="6176"/>
                                        </p:tgtEl>
                                        <p:attrNameLst>
                                          <p:attrName>style.visibility</p:attrName>
                                        </p:attrNameLst>
                                      </p:cBhvr>
                                      <p:to>
                                        <p:strVal val="visible"/>
                                      </p:to>
                                    </p:set>
                                    <p:anim calcmode="lin" valueType="num">
                                      <p:cBhvr>
                                        <p:cTn id="42" dur="500" fill="hold"/>
                                        <p:tgtEl>
                                          <p:spTgt spid="6176"/>
                                        </p:tgtEl>
                                        <p:attrNameLst>
                                          <p:attrName>ppt_w</p:attrName>
                                        </p:attrNameLst>
                                      </p:cBhvr>
                                      <p:tavLst>
                                        <p:tav tm="0">
                                          <p:val>
                                            <p:fltVal val="0"/>
                                          </p:val>
                                        </p:tav>
                                        <p:tav tm="100000">
                                          <p:val>
                                            <p:strVal val="#ppt_w"/>
                                          </p:val>
                                        </p:tav>
                                      </p:tavLst>
                                    </p:anim>
                                    <p:anim calcmode="lin" valueType="num">
                                      <p:cBhvr>
                                        <p:cTn id="43" dur="500" fill="hold"/>
                                        <p:tgtEl>
                                          <p:spTgt spid="6176"/>
                                        </p:tgtEl>
                                        <p:attrNameLst>
                                          <p:attrName>ppt_h</p:attrName>
                                        </p:attrNameLst>
                                      </p:cBhvr>
                                      <p:tavLst>
                                        <p:tav tm="0">
                                          <p:val>
                                            <p:fltVal val="0"/>
                                          </p:val>
                                        </p:tav>
                                        <p:tav tm="100000">
                                          <p:val>
                                            <p:strVal val="#ppt_h"/>
                                          </p:val>
                                        </p:tav>
                                      </p:tavLst>
                                    </p:anim>
                                    <p:animEffect transition="in" filter="fade">
                                      <p:cBhvr>
                                        <p:cTn id="44" dur="500"/>
                                        <p:tgtEl>
                                          <p:spTgt spid="6176"/>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0" fill="hold" grpId="0" nodeType="clickEffect">
                                  <p:stCondLst>
                                    <p:cond delay="0"/>
                                  </p:stCondLst>
                                  <p:childTnLst>
                                    <p:set>
                                      <p:cBhvr>
                                        <p:cTn id="48" dur="1" fill="hold">
                                          <p:stCondLst>
                                            <p:cond delay="0"/>
                                          </p:stCondLst>
                                        </p:cTn>
                                        <p:tgtEl>
                                          <p:spTgt spid="6177"/>
                                        </p:tgtEl>
                                        <p:attrNameLst>
                                          <p:attrName>style.visibility</p:attrName>
                                        </p:attrNameLst>
                                      </p:cBhvr>
                                      <p:to>
                                        <p:strVal val="visible"/>
                                      </p:to>
                                    </p:set>
                                    <p:anim calcmode="lin" valueType="num">
                                      <p:cBhvr>
                                        <p:cTn id="49" dur="500" fill="hold"/>
                                        <p:tgtEl>
                                          <p:spTgt spid="6177"/>
                                        </p:tgtEl>
                                        <p:attrNameLst>
                                          <p:attrName>ppt_w</p:attrName>
                                        </p:attrNameLst>
                                      </p:cBhvr>
                                      <p:tavLst>
                                        <p:tav tm="0">
                                          <p:val>
                                            <p:fltVal val="0"/>
                                          </p:val>
                                        </p:tav>
                                        <p:tav tm="100000">
                                          <p:val>
                                            <p:strVal val="#ppt_w"/>
                                          </p:val>
                                        </p:tav>
                                      </p:tavLst>
                                    </p:anim>
                                    <p:anim calcmode="lin" valueType="num">
                                      <p:cBhvr>
                                        <p:cTn id="50" dur="500" fill="hold"/>
                                        <p:tgtEl>
                                          <p:spTgt spid="6177"/>
                                        </p:tgtEl>
                                        <p:attrNameLst>
                                          <p:attrName>ppt_h</p:attrName>
                                        </p:attrNameLst>
                                      </p:cBhvr>
                                      <p:tavLst>
                                        <p:tav tm="0">
                                          <p:val>
                                            <p:fltVal val="0"/>
                                          </p:val>
                                        </p:tav>
                                        <p:tav tm="100000">
                                          <p:val>
                                            <p:strVal val="#ppt_h"/>
                                          </p:val>
                                        </p:tav>
                                      </p:tavLst>
                                    </p:anim>
                                    <p:animEffect transition="in" filter="fade">
                                      <p:cBhvr>
                                        <p:cTn id="51" dur="500"/>
                                        <p:tgtEl>
                                          <p:spTgt spid="6177"/>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0" fill="hold" grpId="0" nodeType="clickEffect">
                                  <p:stCondLst>
                                    <p:cond delay="0"/>
                                  </p:stCondLst>
                                  <p:childTnLst>
                                    <p:set>
                                      <p:cBhvr>
                                        <p:cTn id="55" dur="1" fill="hold">
                                          <p:stCondLst>
                                            <p:cond delay="0"/>
                                          </p:stCondLst>
                                        </p:cTn>
                                        <p:tgtEl>
                                          <p:spTgt spid="6185"/>
                                        </p:tgtEl>
                                        <p:attrNameLst>
                                          <p:attrName>style.visibility</p:attrName>
                                        </p:attrNameLst>
                                      </p:cBhvr>
                                      <p:to>
                                        <p:strVal val="visible"/>
                                      </p:to>
                                    </p:set>
                                    <p:anim calcmode="lin" valueType="num">
                                      <p:cBhvr>
                                        <p:cTn id="56" dur="500" fill="hold"/>
                                        <p:tgtEl>
                                          <p:spTgt spid="6185"/>
                                        </p:tgtEl>
                                        <p:attrNameLst>
                                          <p:attrName>ppt_w</p:attrName>
                                        </p:attrNameLst>
                                      </p:cBhvr>
                                      <p:tavLst>
                                        <p:tav tm="0">
                                          <p:val>
                                            <p:fltVal val="0"/>
                                          </p:val>
                                        </p:tav>
                                        <p:tav tm="100000">
                                          <p:val>
                                            <p:strVal val="#ppt_w"/>
                                          </p:val>
                                        </p:tav>
                                      </p:tavLst>
                                    </p:anim>
                                    <p:anim calcmode="lin" valueType="num">
                                      <p:cBhvr>
                                        <p:cTn id="57" dur="500" fill="hold"/>
                                        <p:tgtEl>
                                          <p:spTgt spid="6185"/>
                                        </p:tgtEl>
                                        <p:attrNameLst>
                                          <p:attrName>ppt_h</p:attrName>
                                        </p:attrNameLst>
                                      </p:cBhvr>
                                      <p:tavLst>
                                        <p:tav tm="0">
                                          <p:val>
                                            <p:fltVal val="0"/>
                                          </p:val>
                                        </p:tav>
                                        <p:tav tm="100000">
                                          <p:val>
                                            <p:strVal val="#ppt_h"/>
                                          </p:val>
                                        </p:tav>
                                      </p:tavLst>
                                    </p:anim>
                                    <p:animEffect transition="in" filter="fade">
                                      <p:cBhvr>
                                        <p:cTn id="58" dur="500"/>
                                        <p:tgtEl>
                                          <p:spTgt spid="6185"/>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0" fill="hold" grpId="0" nodeType="clickEffect">
                                  <p:stCondLst>
                                    <p:cond delay="0"/>
                                  </p:stCondLst>
                                  <p:childTnLst>
                                    <p:set>
                                      <p:cBhvr>
                                        <p:cTn id="62" dur="1" fill="hold">
                                          <p:stCondLst>
                                            <p:cond delay="0"/>
                                          </p:stCondLst>
                                        </p:cTn>
                                        <p:tgtEl>
                                          <p:spTgt spid="6182"/>
                                        </p:tgtEl>
                                        <p:attrNameLst>
                                          <p:attrName>style.visibility</p:attrName>
                                        </p:attrNameLst>
                                      </p:cBhvr>
                                      <p:to>
                                        <p:strVal val="visible"/>
                                      </p:to>
                                    </p:set>
                                    <p:anim calcmode="lin" valueType="num">
                                      <p:cBhvr>
                                        <p:cTn id="63" dur="500" fill="hold"/>
                                        <p:tgtEl>
                                          <p:spTgt spid="6182"/>
                                        </p:tgtEl>
                                        <p:attrNameLst>
                                          <p:attrName>ppt_w</p:attrName>
                                        </p:attrNameLst>
                                      </p:cBhvr>
                                      <p:tavLst>
                                        <p:tav tm="0">
                                          <p:val>
                                            <p:fltVal val="0"/>
                                          </p:val>
                                        </p:tav>
                                        <p:tav tm="100000">
                                          <p:val>
                                            <p:strVal val="#ppt_w"/>
                                          </p:val>
                                        </p:tav>
                                      </p:tavLst>
                                    </p:anim>
                                    <p:anim calcmode="lin" valueType="num">
                                      <p:cBhvr>
                                        <p:cTn id="64" dur="500" fill="hold"/>
                                        <p:tgtEl>
                                          <p:spTgt spid="6182"/>
                                        </p:tgtEl>
                                        <p:attrNameLst>
                                          <p:attrName>ppt_h</p:attrName>
                                        </p:attrNameLst>
                                      </p:cBhvr>
                                      <p:tavLst>
                                        <p:tav tm="0">
                                          <p:val>
                                            <p:fltVal val="0"/>
                                          </p:val>
                                        </p:tav>
                                        <p:tav tm="100000">
                                          <p:val>
                                            <p:strVal val="#ppt_h"/>
                                          </p:val>
                                        </p:tav>
                                      </p:tavLst>
                                    </p:anim>
                                    <p:animEffect transition="in" filter="fade">
                                      <p:cBhvr>
                                        <p:cTn id="65" dur="500"/>
                                        <p:tgtEl>
                                          <p:spTgt spid="6182"/>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0" fill="hold" grpId="0" nodeType="clickEffect">
                                  <p:stCondLst>
                                    <p:cond delay="0"/>
                                  </p:stCondLst>
                                  <p:childTnLst>
                                    <p:set>
                                      <p:cBhvr>
                                        <p:cTn id="69" dur="1" fill="hold">
                                          <p:stCondLst>
                                            <p:cond delay="0"/>
                                          </p:stCondLst>
                                        </p:cTn>
                                        <p:tgtEl>
                                          <p:spTgt spid="6178"/>
                                        </p:tgtEl>
                                        <p:attrNameLst>
                                          <p:attrName>style.visibility</p:attrName>
                                        </p:attrNameLst>
                                      </p:cBhvr>
                                      <p:to>
                                        <p:strVal val="visible"/>
                                      </p:to>
                                    </p:set>
                                    <p:anim calcmode="lin" valueType="num">
                                      <p:cBhvr>
                                        <p:cTn id="70" dur="500" fill="hold"/>
                                        <p:tgtEl>
                                          <p:spTgt spid="6178"/>
                                        </p:tgtEl>
                                        <p:attrNameLst>
                                          <p:attrName>ppt_w</p:attrName>
                                        </p:attrNameLst>
                                      </p:cBhvr>
                                      <p:tavLst>
                                        <p:tav tm="0">
                                          <p:val>
                                            <p:fltVal val="0"/>
                                          </p:val>
                                        </p:tav>
                                        <p:tav tm="100000">
                                          <p:val>
                                            <p:strVal val="#ppt_w"/>
                                          </p:val>
                                        </p:tav>
                                      </p:tavLst>
                                    </p:anim>
                                    <p:anim calcmode="lin" valueType="num">
                                      <p:cBhvr>
                                        <p:cTn id="71" dur="500" fill="hold"/>
                                        <p:tgtEl>
                                          <p:spTgt spid="6178"/>
                                        </p:tgtEl>
                                        <p:attrNameLst>
                                          <p:attrName>ppt_h</p:attrName>
                                        </p:attrNameLst>
                                      </p:cBhvr>
                                      <p:tavLst>
                                        <p:tav tm="0">
                                          <p:val>
                                            <p:fltVal val="0"/>
                                          </p:val>
                                        </p:tav>
                                        <p:tav tm="100000">
                                          <p:val>
                                            <p:strVal val="#ppt_h"/>
                                          </p:val>
                                        </p:tav>
                                      </p:tavLst>
                                    </p:anim>
                                    <p:animEffect transition="in" filter="fade">
                                      <p:cBhvr>
                                        <p:cTn id="72" dur="500"/>
                                        <p:tgtEl>
                                          <p:spTgt spid="6178"/>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0" fill="hold" grpId="0" nodeType="clickEffect">
                                  <p:stCondLst>
                                    <p:cond delay="0"/>
                                  </p:stCondLst>
                                  <p:childTnLst>
                                    <p:set>
                                      <p:cBhvr>
                                        <p:cTn id="76" dur="1" fill="hold">
                                          <p:stCondLst>
                                            <p:cond delay="0"/>
                                          </p:stCondLst>
                                        </p:cTn>
                                        <p:tgtEl>
                                          <p:spTgt spid="6179"/>
                                        </p:tgtEl>
                                        <p:attrNameLst>
                                          <p:attrName>style.visibility</p:attrName>
                                        </p:attrNameLst>
                                      </p:cBhvr>
                                      <p:to>
                                        <p:strVal val="visible"/>
                                      </p:to>
                                    </p:set>
                                    <p:anim calcmode="lin" valueType="num">
                                      <p:cBhvr>
                                        <p:cTn id="77" dur="500" fill="hold"/>
                                        <p:tgtEl>
                                          <p:spTgt spid="6179"/>
                                        </p:tgtEl>
                                        <p:attrNameLst>
                                          <p:attrName>ppt_w</p:attrName>
                                        </p:attrNameLst>
                                      </p:cBhvr>
                                      <p:tavLst>
                                        <p:tav tm="0">
                                          <p:val>
                                            <p:fltVal val="0"/>
                                          </p:val>
                                        </p:tav>
                                        <p:tav tm="100000">
                                          <p:val>
                                            <p:strVal val="#ppt_w"/>
                                          </p:val>
                                        </p:tav>
                                      </p:tavLst>
                                    </p:anim>
                                    <p:anim calcmode="lin" valueType="num">
                                      <p:cBhvr>
                                        <p:cTn id="78" dur="500" fill="hold"/>
                                        <p:tgtEl>
                                          <p:spTgt spid="6179"/>
                                        </p:tgtEl>
                                        <p:attrNameLst>
                                          <p:attrName>ppt_h</p:attrName>
                                        </p:attrNameLst>
                                      </p:cBhvr>
                                      <p:tavLst>
                                        <p:tav tm="0">
                                          <p:val>
                                            <p:fltVal val="0"/>
                                          </p:val>
                                        </p:tav>
                                        <p:tav tm="100000">
                                          <p:val>
                                            <p:strVal val="#ppt_h"/>
                                          </p:val>
                                        </p:tav>
                                      </p:tavLst>
                                    </p:anim>
                                    <p:animEffect transition="in" filter="fade">
                                      <p:cBhvr>
                                        <p:cTn id="79" dur="500"/>
                                        <p:tgtEl>
                                          <p:spTgt spid="6179"/>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0" fill="hold" grpId="0" nodeType="clickEffect">
                                  <p:stCondLst>
                                    <p:cond delay="0"/>
                                  </p:stCondLst>
                                  <p:childTnLst>
                                    <p:set>
                                      <p:cBhvr>
                                        <p:cTn id="83" dur="1" fill="hold">
                                          <p:stCondLst>
                                            <p:cond delay="0"/>
                                          </p:stCondLst>
                                        </p:cTn>
                                        <p:tgtEl>
                                          <p:spTgt spid="6181"/>
                                        </p:tgtEl>
                                        <p:attrNameLst>
                                          <p:attrName>style.visibility</p:attrName>
                                        </p:attrNameLst>
                                      </p:cBhvr>
                                      <p:to>
                                        <p:strVal val="visible"/>
                                      </p:to>
                                    </p:set>
                                    <p:anim calcmode="lin" valueType="num">
                                      <p:cBhvr>
                                        <p:cTn id="84" dur="500" fill="hold"/>
                                        <p:tgtEl>
                                          <p:spTgt spid="6181"/>
                                        </p:tgtEl>
                                        <p:attrNameLst>
                                          <p:attrName>ppt_w</p:attrName>
                                        </p:attrNameLst>
                                      </p:cBhvr>
                                      <p:tavLst>
                                        <p:tav tm="0">
                                          <p:val>
                                            <p:fltVal val="0"/>
                                          </p:val>
                                        </p:tav>
                                        <p:tav tm="100000">
                                          <p:val>
                                            <p:strVal val="#ppt_w"/>
                                          </p:val>
                                        </p:tav>
                                      </p:tavLst>
                                    </p:anim>
                                    <p:anim calcmode="lin" valueType="num">
                                      <p:cBhvr>
                                        <p:cTn id="85" dur="500" fill="hold"/>
                                        <p:tgtEl>
                                          <p:spTgt spid="6181"/>
                                        </p:tgtEl>
                                        <p:attrNameLst>
                                          <p:attrName>ppt_h</p:attrName>
                                        </p:attrNameLst>
                                      </p:cBhvr>
                                      <p:tavLst>
                                        <p:tav tm="0">
                                          <p:val>
                                            <p:fltVal val="0"/>
                                          </p:val>
                                        </p:tav>
                                        <p:tav tm="100000">
                                          <p:val>
                                            <p:strVal val="#ppt_h"/>
                                          </p:val>
                                        </p:tav>
                                      </p:tavLst>
                                    </p:anim>
                                    <p:animEffect transition="in" filter="fade">
                                      <p:cBhvr>
                                        <p:cTn id="86" dur="500"/>
                                        <p:tgtEl>
                                          <p:spTgt spid="6181"/>
                                        </p:tgtEl>
                                      </p:cBhvr>
                                    </p:animEffect>
                                  </p:childTnLst>
                                </p:cTn>
                              </p:par>
                            </p:childTnLst>
                          </p:cTn>
                        </p:par>
                      </p:childTnLst>
                    </p:cTn>
                  </p:par>
                  <p:par>
                    <p:cTn id="87" fill="hold">
                      <p:stCondLst>
                        <p:cond delay="indefinite"/>
                      </p:stCondLst>
                      <p:childTnLst>
                        <p:par>
                          <p:cTn id="88" fill="hold">
                            <p:stCondLst>
                              <p:cond delay="0"/>
                            </p:stCondLst>
                            <p:childTnLst>
                              <p:par>
                                <p:cTn id="89" presetID="53" presetClass="entr" presetSubtype="0" fill="hold" grpId="0" nodeType="clickEffect">
                                  <p:stCondLst>
                                    <p:cond delay="0"/>
                                  </p:stCondLst>
                                  <p:childTnLst>
                                    <p:set>
                                      <p:cBhvr>
                                        <p:cTn id="90" dur="1" fill="hold">
                                          <p:stCondLst>
                                            <p:cond delay="0"/>
                                          </p:stCondLst>
                                        </p:cTn>
                                        <p:tgtEl>
                                          <p:spTgt spid="6180"/>
                                        </p:tgtEl>
                                        <p:attrNameLst>
                                          <p:attrName>style.visibility</p:attrName>
                                        </p:attrNameLst>
                                      </p:cBhvr>
                                      <p:to>
                                        <p:strVal val="visible"/>
                                      </p:to>
                                    </p:set>
                                    <p:anim calcmode="lin" valueType="num">
                                      <p:cBhvr>
                                        <p:cTn id="91" dur="500" fill="hold"/>
                                        <p:tgtEl>
                                          <p:spTgt spid="6180"/>
                                        </p:tgtEl>
                                        <p:attrNameLst>
                                          <p:attrName>ppt_w</p:attrName>
                                        </p:attrNameLst>
                                      </p:cBhvr>
                                      <p:tavLst>
                                        <p:tav tm="0">
                                          <p:val>
                                            <p:fltVal val="0"/>
                                          </p:val>
                                        </p:tav>
                                        <p:tav tm="100000">
                                          <p:val>
                                            <p:strVal val="#ppt_w"/>
                                          </p:val>
                                        </p:tav>
                                      </p:tavLst>
                                    </p:anim>
                                    <p:anim calcmode="lin" valueType="num">
                                      <p:cBhvr>
                                        <p:cTn id="92" dur="500" fill="hold"/>
                                        <p:tgtEl>
                                          <p:spTgt spid="6180"/>
                                        </p:tgtEl>
                                        <p:attrNameLst>
                                          <p:attrName>ppt_h</p:attrName>
                                        </p:attrNameLst>
                                      </p:cBhvr>
                                      <p:tavLst>
                                        <p:tav tm="0">
                                          <p:val>
                                            <p:fltVal val="0"/>
                                          </p:val>
                                        </p:tav>
                                        <p:tav tm="100000">
                                          <p:val>
                                            <p:strVal val="#ppt_h"/>
                                          </p:val>
                                        </p:tav>
                                      </p:tavLst>
                                    </p:anim>
                                    <p:animEffect transition="in" filter="fade">
                                      <p:cBhvr>
                                        <p:cTn id="93" dur="500"/>
                                        <p:tgtEl>
                                          <p:spTgt spid="61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73" grpId="0" animBg="1"/>
      <p:bldP spid="6174" grpId="0" animBg="1"/>
      <p:bldP spid="6175" grpId="0" animBg="1"/>
      <p:bldP spid="6176" grpId="0" animBg="1"/>
      <p:bldP spid="6177" grpId="0" animBg="1"/>
      <p:bldP spid="6178" grpId="0" animBg="1"/>
      <p:bldP spid="6179" grpId="0" animBg="1"/>
      <p:bldP spid="6180" grpId="0" animBg="1"/>
      <p:bldP spid="6181" grpId="0" animBg="1"/>
      <p:bldP spid="6182" grpId="0" animBg="1"/>
      <p:bldP spid="6185" grpId="0" animBg="1"/>
      <p:bldP spid="6187" grpId="0" animBg="1"/>
      <p:bldP spid="618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7"/>
          <p:cNvSpPr txBox="1">
            <a:spLocks noChangeArrowheads="1"/>
          </p:cNvSpPr>
          <p:nvPr/>
        </p:nvSpPr>
        <p:spPr bwMode="auto">
          <a:xfrm>
            <a:off x="2717800" y="304800"/>
            <a:ext cx="3911600" cy="519113"/>
          </a:xfrm>
          <a:prstGeom prst="rect">
            <a:avLst/>
          </a:prstGeom>
          <a:noFill/>
          <a:ln w="9525">
            <a:noFill/>
            <a:miter lim="800000"/>
            <a:headEnd/>
            <a:tailEnd/>
          </a:ln>
        </p:spPr>
        <p:txBody>
          <a:bodyPr>
            <a:spAutoFit/>
          </a:bodyPr>
          <a:lstStyle/>
          <a:p>
            <a:pPr algn="ctr" eaLnBrk="1" hangingPunct="1">
              <a:spcBef>
                <a:spcPct val="50000"/>
              </a:spcBef>
            </a:pPr>
            <a:r>
              <a:rPr lang="en-US" sz="2800" b="1" u="sng">
                <a:solidFill>
                  <a:srgbClr val="FF0000"/>
                </a:solidFill>
                <a:latin typeface="Times New Roman" pitchFamily="18" charset="0"/>
              </a:rPr>
              <a:t>LUYỆN TỪ VÀ CÂU</a:t>
            </a:r>
          </a:p>
        </p:txBody>
      </p:sp>
      <p:sp>
        <p:nvSpPr>
          <p:cNvPr id="9219" name="WordArt 8"/>
          <p:cNvSpPr>
            <a:spLocks noChangeArrowheads="1" noChangeShapeType="1" noTextEdit="1"/>
          </p:cNvSpPr>
          <p:nvPr/>
        </p:nvSpPr>
        <p:spPr bwMode="auto">
          <a:xfrm>
            <a:off x="381000" y="1828800"/>
            <a:ext cx="1752600" cy="523875"/>
          </a:xfrm>
          <a:prstGeom prst="rect">
            <a:avLst/>
          </a:prstGeom>
        </p:spPr>
        <p:txBody>
          <a:bodyPr wrap="none" fromWordArt="1">
            <a:prstTxWarp prst="textPlain">
              <a:avLst>
                <a:gd name="adj" fmla="val 50000"/>
              </a:avLst>
            </a:prstTxWarp>
          </a:bodyPr>
          <a:lstStyle/>
          <a:p>
            <a:pPr algn="ctr"/>
            <a:r>
              <a:rPr lang="en-US" sz="3600" b="1" kern="10">
                <a:ln w="9525">
                  <a:solidFill>
                    <a:srgbClr val="000080"/>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Times New Roman"/>
                <a:cs typeface="Times New Roman"/>
              </a:rPr>
              <a:t>Nhận xét:</a:t>
            </a:r>
          </a:p>
        </p:txBody>
      </p:sp>
      <p:sp>
        <p:nvSpPr>
          <p:cNvPr id="9220" name="Text Box 9"/>
          <p:cNvSpPr txBox="1">
            <a:spLocks noChangeArrowheads="1"/>
          </p:cNvSpPr>
          <p:nvPr/>
        </p:nvSpPr>
        <p:spPr bwMode="auto">
          <a:xfrm>
            <a:off x="2438400" y="1905000"/>
            <a:ext cx="6705600" cy="895350"/>
          </a:xfrm>
          <a:prstGeom prst="rect">
            <a:avLst/>
          </a:prstGeom>
          <a:noFill/>
          <a:ln w="9525">
            <a:noFill/>
            <a:miter lim="800000"/>
            <a:headEnd/>
            <a:tailEnd/>
          </a:ln>
        </p:spPr>
        <p:txBody>
          <a:bodyPr>
            <a:spAutoFit/>
          </a:bodyPr>
          <a:lstStyle/>
          <a:p>
            <a:pPr algn="ctr" eaLnBrk="1" hangingPunct="1">
              <a:lnSpc>
                <a:spcPct val="110000"/>
              </a:lnSpc>
            </a:pPr>
            <a:r>
              <a:rPr lang="en-US" sz="2400" b="1">
                <a:solidFill>
                  <a:srgbClr val="000066"/>
                </a:solidFill>
                <a:latin typeface="Times New Roman" pitchFamily="18" charset="0"/>
              </a:rPr>
              <a:t>   Thảo luận nhóm 4</a:t>
            </a:r>
          </a:p>
          <a:p>
            <a:pPr algn="ctr" eaLnBrk="1" hangingPunct="1">
              <a:lnSpc>
                <a:spcPct val="110000"/>
              </a:lnSpc>
            </a:pPr>
            <a:r>
              <a:rPr lang="en-US" sz="2400" b="1">
                <a:solidFill>
                  <a:srgbClr val="000066"/>
                </a:solidFill>
                <a:latin typeface="Times New Roman" pitchFamily="18" charset="0"/>
              </a:rPr>
              <a:t>Xếp các từ em vừa tìm được vào nhóm thích hợp :</a:t>
            </a:r>
          </a:p>
        </p:txBody>
      </p:sp>
      <p:sp>
        <p:nvSpPr>
          <p:cNvPr id="9221" name="Text Box 10"/>
          <p:cNvSpPr txBox="1">
            <a:spLocks noChangeArrowheads="1"/>
          </p:cNvSpPr>
          <p:nvPr/>
        </p:nvSpPr>
        <p:spPr bwMode="auto">
          <a:xfrm>
            <a:off x="0" y="3048000"/>
            <a:ext cx="4724400" cy="3571875"/>
          </a:xfrm>
          <a:prstGeom prst="rect">
            <a:avLst/>
          </a:prstGeom>
          <a:noFill/>
          <a:ln w="9525">
            <a:noFill/>
            <a:miter lim="800000"/>
            <a:headEnd/>
            <a:tailEnd/>
          </a:ln>
        </p:spPr>
        <p:txBody>
          <a:bodyPr>
            <a:spAutoFit/>
          </a:bodyPr>
          <a:lstStyle/>
          <a:p>
            <a:pPr algn="ctr" eaLnBrk="1" hangingPunct="1">
              <a:spcBef>
                <a:spcPct val="30000"/>
              </a:spcBef>
            </a:pPr>
            <a:r>
              <a:rPr lang="en-US" sz="2000" b="1">
                <a:solidFill>
                  <a:srgbClr val="000066"/>
                </a:solidFill>
                <a:latin typeface="Times New Roman" pitchFamily="18" charset="0"/>
              </a:rPr>
              <a:t>Mang theo </a:t>
            </a:r>
            <a:r>
              <a:rPr lang="en-US" sz="2000" b="1" u="sng">
                <a:solidFill>
                  <a:srgbClr val="000066"/>
                </a:solidFill>
                <a:latin typeface="Times New Roman" pitchFamily="18" charset="0"/>
              </a:rPr>
              <a:t>truyện cổ</a:t>
            </a:r>
            <a:r>
              <a:rPr lang="en-US" sz="2000" b="1">
                <a:solidFill>
                  <a:srgbClr val="000066"/>
                </a:solidFill>
                <a:latin typeface="Times New Roman" pitchFamily="18" charset="0"/>
              </a:rPr>
              <a:t> tôi đi</a:t>
            </a:r>
          </a:p>
          <a:p>
            <a:pPr algn="ctr" eaLnBrk="1" hangingPunct="1">
              <a:spcBef>
                <a:spcPct val="30000"/>
              </a:spcBef>
            </a:pPr>
            <a:r>
              <a:rPr lang="en-US" sz="2000" b="1">
                <a:solidFill>
                  <a:srgbClr val="000066"/>
                </a:solidFill>
                <a:latin typeface="Times New Roman" pitchFamily="18" charset="0"/>
              </a:rPr>
              <a:t>Nghe trong </a:t>
            </a:r>
            <a:r>
              <a:rPr lang="en-US" sz="2000" b="1" u="sng">
                <a:solidFill>
                  <a:srgbClr val="000066"/>
                </a:solidFill>
                <a:latin typeface="Times New Roman" pitchFamily="18" charset="0"/>
              </a:rPr>
              <a:t>cuộc sống</a:t>
            </a:r>
            <a:r>
              <a:rPr lang="en-US" sz="2000" b="1">
                <a:solidFill>
                  <a:srgbClr val="000066"/>
                </a:solidFill>
                <a:latin typeface="Times New Roman" pitchFamily="18" charset="0"/>
              </a:rPr>
              <a:t> thầm thì </a:t>
            </a:r>
            <a:r>
              <a:rPr lang="en-US" sz="2000" b="1" u="sng">
                <a:solidFill>
                  <a:srgbClr val="000066"/>
                </a:solidFill>
                <a:latin typeface="Times New Roman" pitchFamily="18" charset="0"/>
              </a:rPr>
              <a:t>tiếng</a:t>
            </a:r>
            <a:r>
              <a:rPr lang="en-US" sz="2000" b="1">
                <a:solidFill>
                  <a:srgbClr val="000066"/>
                </a:solidFill>
                <a:latin typeface="Times New Roman" pitchFamily="18" charset="0"/>
              </a:rPr>
              <a:t> </a:t>
            </a:r>
            <a:r>
              <a:rPr lang="en-US" sz="2000" b="1" u="sng">
                <a:solidFill>
                  <a:srgbClr val="000066"/>
                </a:solidFill>
                <a:latin typeface="Times New Roman" pitchFamily="18" charset="0"/>
              </a:rPr>
              <a:t>xưa</a:t>
            </a:r>
          </a:p>
          <a:p>
            <a:pPr algn="ctr" eaLnBrk="1" hangingPunct="1">
              <a:spcBef>
                <a:spcPct val="30000"/>
              </a:spcBef>
            </a:pPr>
            <a:r>
              <a:rPr lang="en-US" sz="2000" b="1">
                <a:solidFill>
                  <a:srgbClr val="000066"/>
                </a:solidFill>
                <a:latin typeface="Times New Roman" pitchFamily="18" charset="0"/>
              </a:rPr>
              <a:t>Vàng cơn </a:t>
            </a:r>
            <a:r>
              <a:rPr lang="en-US" sz="2000" b="1" u="sng">
                <a:solidFill>
                  <a:srgbClr val="000066"/>
                </a:solidFill>
                <a:latin typeface="Times New Roman" pitchFamily="18" charset="0"/>
              </a:rPr>
              <a:t>nắng</a:t>
            </a:r>
            <a:r>
              <a:rPr lang="en-US" sz="2000" b="1">
                <a:solidFill>
                  <a:srgbClr val="000066"/>
                </a:solidFill>
                <a:latin typeface="Times New Roman" pitchFamily="18" charset="0"/>
              </a:rPr>
              <a:t>, trắng cơn </a:t>
            </a:r>
            <a:r>
              <a:rPr lang="en-US" sz="2000" b="1" u="sng">
                <a:solidFill>
                  <a:srgbClr val="000066"/>
                </a:solidFill>
                <a:latin typeface="Times New Roman" pitchFamily="18" charset="0"/>
              </a:rPr>
              <a:t>mưa</a:t>
            </a:r>
          </a:p>
          <a:p>
            <a:pPr algn="ctr" eaLnBrk="1" hangingPunct="1">
              <a:spcBef>
                <a:spcPct val="30000"/>
              </a:spcBef>
            </a:pPr>
            <a:r>
              <a:rPr lang="en-US" sz="2000" b="1">
                <a:solidFill>
                  <a:srgbClr val="000066"/>
                </a:solidFill>
                <a:latin typeface="Times New Roman" pitchFamily="18" charset="0"/>
              </a:rPr>
              <a:t>Con </a:t>
            </a:r>
            <a:r>
              <a:rPr lang="en-US" sz="2000" b="1" u="sng">
                <a:solidFill>
                  <a:srgbClr val="000066"/>
                </a:solidFill>
                <a:latin typeface="Times New Roman" pitchFamily="18" charset="0"/>
              </a:rPr>
              <a:t>sông</a:t>
            </a:r>
            <a:r>
              <a:rPr lang="en-US" sz="2000" b="1">
                <a:solidFill>
                  <a:srgbClr val="000066"/>
                </a:solidFill>
                <a:latin typeface="Times New Roman" pitchFamily="18" charset="0"/>
              </a:rPr>
              <a:t> chảy có rặng </a:t>
            </a:r>
            <a:r>
              <a:rPr lang="en-US" sz="2000" b="1" u="sng">
                <a:solidFill>
                  <a:srgbClr val="000066"/>
                </a:solidFill>
                <a:latin typeface="Times New Roman" pitchFamily="18" charset="0"/>
              </a:rPr>
              <a:t>dừa</a:t>
            </a:r>
            <a:r>
              <a:rPr lang="en-US" sz="2000" b="1">
                <a:solidFill>
                  <a:srgbClr val="000066"/>
                </a:solidFill>
                <a:latin typeface="Times New Roman" pitchFamily="18" charset="0"/>
              </a:rPr>
              <a:t> nghiêng soi</a:t>
            </a:r>
          </a:p>
          <a:p>
            <a:pPr algn="ctr" eaLnBrk="1" hangingPunct="1">
              <a:spcBef>
                <a:spcPct val="30000"/>
              </a:spcBef>
            </a:pPr>
            <a:r>
              <a:rPr lang="en-US" sz="2000" b="1">
                <a:solidFill>
                  <a:srgbClr val="000066"/>
                </a:solidFill>
                <a:latin typeface="Times New Roman" pitchFamily="18" charset="0"/>
              </a:rPr>
              <a:t>Đời </a:t>
            </a:r>
            <a:r>
              <a:rPr lang="en-US" sz="2000" b="1" u="sng">
                <a:solidFill>
                  <a:srgbClr val="000066"/>
                </a:solidFill>
                <a:latin typeface="Times New Roman" pitchFamily="18" charset="0"/>
              </a:rPr>
              <a:t>cha ông</a:t>
            </a:r>
            <a:r>
              <a:rPr lang="en-US" sz="2000" b="1">
                <a:solidFill>
                  <a:srgbClr val="000066"/>
                </a:solidFill>
                <a:latin typeface="Times New Roman" pitchFamily="18" charset="0"/>
              </a:rPr>
              <a:t> với đời tôi</a:t>
            </a:r>
          </a:p>
          <a:p>
            <a:pPr algn="ctr" eaLnBrk="1" hangingPunct="1">
              <a:spcBef>
                <a:spcPct val="30000"/>
              </a:spcBef>
            </a:pPr>
            <a:r>
              <a:rPr lang="en-US" sz="2000" b="1">
                <a:solidFill>
                  <a:srgbClr val="000066"/>
                </a:solidFill>
                <a:latin typeface="Times New Roman" pitchFamily="18" charset="0"/>
              </a:rPr>
              <a:t>Như con </a:t>
            </a:r>
            <a:r>
              <a:rPr lang="en-US" sz="2000" b="1" u="sng">
                <a:solidFill>
                  <a:srgbClr val="000066"/>
                </a:solidFill>
                <a:latin typeface="Times New Roman" pitchFamily="18" charset="0"/>
              </a:rPr>
              <a:t>sông</a:t>
            </a:r>
            <a:r>
              <a:rPr lang="en-US" sz="2000" b="1">
                <a:solidFill>
                  <a:srgbClr val="000066"/>
                </a:solidFill>
                <a:latin typeface="Times New Roman" pitchFamily="18" charset="0"/>
              </a:rPr>
              <a:t> với </a:t>
            </a:r>
            <a:r>
              <a:rPr lang="en-US" sz="2000" b="1" u="sng">
                <a:solidFill>
                  <a:srgbClr val="000066"/>
                </a:solidFill>
                <a:latin typeface="Times New Roman" pitchFamily="18" charset="0"/>
              </a:rPr>
              <a:t>chân trời</a:t>
            </a:r>
            <a:r>
              <a:rPr lang="en-US" sz="2000" b="1">
                <a:solidFill>
                  <a:srgbClr val="000066"/>
                </a:solidFill>
                <a:latin typeface="Times New Roman" pitchFamily="18" charset="0"/>
              </a:rPr>
              <a:t> đã xa</a:t>
            </a:r>
          </a:p>
          <a:p>
            <a:pPr algn="ctr" eaLnBrk="1" hangingPunct="1">
              <a:spcBef>
                <a:spcPct val="30000"/>
              </a:spcBef>
            </a:pPr>
            <a:r>
              <a:rPr lang="en-US" sz="2000" b="1">
                <a:solidFill>
                  <a:srgbClr val="000066"/>
                </a:solidFill>
                <a:latin typeface="Times New Roman" pitchFamily="18" charset="0"/>
              </a:rPr>
              <a:t>Chỉ còn </a:t>
            </a:r>
            <a:r>
              <a:rPr lang="en-US" sz="2000" b="1" u="sng">
                <a:solidFill>
                  <a:srgbClr val="000066"/>
                </a:solidFill>
                <a:latin typeface="Times New Roman" pitchFamily="18" charset="0"/>
              </a:rPr>
              <a:t>truyện cổ</a:t>
            </a:r>
            <a:r>
              <a:rPr lang="en-US" sz="2000" b="1">
                <a:solidFill>
                  <a:srgbClr val="000066"/>
                </a:solidFill>
                <a:latin typeface="Times New Roman" pitchFamily="18" charset="0"/>
              </a:rPr>
              <a:t> thiết tha</a:t>
            </a:r>
          </a:p>
          <a:p>
            <a:pPr algn="ctr" eaLnBrk="1" hangingPunct="1">
              <a:spcBef>
                <a:spcPct val="30000"/>
              </a:spcBef>
            </a:pPr>
            <a:r>
              <a:rPr lang="en-US" sz="2000" b="1">
                <a:solidFill>
                  <a:srgbClr val="000066"/>
                </a:solidFill>
                <a:latin typeface="Times New Roman" pitchFamily="18" charset="0"/>
              </a:rPr>
              <a:t>Cho tôi nhận </a:t>
            </a:r>
            <a:r>
              <a:rPr lang="en-US" sz="2000" b="1" u="sng">
                <a:solidFill>
                  <a:srgbClr val="000066"/>
                </a:solidFill>
                <a:latin typeface="Times New Roman" pitchFamily="18" charset="0"/>
              </a:rPr>
              <a:t>mặt</a:t>
            </a:r>
            <a:r>
              <a:rPr lang="en-US" sz="2000" b="1">
                <a:solidFill>
                  <a:srgbClr val="000066"/>
                </a:solidFill>
                <a:latin typeface="Times New Roman" pitchFamily="18" charset="0"/>
              </a:rPr>
              <a:t> </a:t>
            </a:r>
            <a:r>
              <a:rPr lang="en-US" sz="2000" b="1" u="sng">
                <a:solidFill>
                  <a:srgbClr val="000066"/>
                </a:solidFill>
                <a:latin typeface="Times New Roman" pitchFamily="18" charset="0"/>
              </a:rPr>
              <a:t>ông cha</a:t>
            </a:r>
            <a:r>
              <a:rPr lang="en-US" sz="2000" b="1">
                <a:solidFill>
                  <a:srgbClr val="000066"/>
                </a:solidFill>
                <a:latin typeface="Times New Roman" pitchFamily="18" charset="0"/>
              </a:rPr>
              <a:t> của mình.</a:t>
            </a:r>
          </a:p>
          <a:p>
            <a:pPr algn="r" eaLnBrk="1" hangingPunct="1">
              <a:spcBef>
                <a:spcPct val="30000"/>
              </a:spcBef>
            </a:pPr>
            <a:r>
              <a:rPr lang="en-US" sz="2000" b="1" i="1">
                <a:solidFill>
                  <a:srgbClr val="000066"/>
                </a:solidFill>
                <a:latin typeface="Times New Roman" pitchFamily="18" charset="0"/>
              </a:rPr>
              <a:t>Lâm Thị Mỹ Dạ</a:t>
            </a:r>
          </a:p>
        </p:txBody>
      </p:sp>
      <p:sp>
        <p:nvSpPr>
          <p:cNvPr id="9222" name="Text Box 28"/>
          <p:cNvSpPr txBox="1">
            <a:spLocks noChangeArrowheads="1"/>
          </p:cNvSpPr>
          <p:nvPr/>
        </p:nvSpPr>
        <p:spPr bwMode="auto">
          <a:xfrm>
            <a:off x="4737100" y="2971800"/>
            <a:ext cx="3276600" cy="457200"/>
          </a:xfrm>
          <a:prstGeom prst="rect">
            <a:avLst/>
          </a:prstGeom>
          <a:noFill/>
          <a:ln w="9525">
            <a:noFill/>
            <a:miter lim="800000"/>
            <a:headEnd/>
            <a:tailEnd/>
          </a:ln>
        </p:spPr>
        <p:txBody>
          <a:bodyPr>
            <a:spAutoFit/>
          </a:bodyPr>
          <a:lstStyle/>
          <a:p>
            <a:pPr eaLnBrk="1" hangingPunct="1">
              <a:spcBef>
                <a:spcPct val="50000"/>
              </a:spcBef>
            </a:pPr>
            <a:r>
              <a:rPr lang="en-US" sz="2400" b="1">
                <a:solidFill>
                  <a:srgbClr val="660066"/>
                </a:solidFill>
                <a:latin typeface="Times New Roman" pitchFamily="18" charset="0"/>
              </a:rPr>
              <a:t>Từ chỉ người: </a:t>
            </a:r>
            <a:r>
              <a:rPr lang="en-US" sz="2400" b="1">
                <a:solidFill>
                  <a:srgbClr val="000066"/>
                </a:solidFill>
                <a:latin typeface="Times New Roman" pitchFamily="18" charset="0"/>
              </a:rPr>
              <a:t>Ông cha,</a:t>
            </a:r>
          </a:p>
        </p:txBody>
      </p:sp>
      <p:sp>
        <p:nvSpPr>
          <p:cNvPr id="9223" name="Text Box 29"/>
          <p:cNvSpPr txBox="1">
            <a:spLocks noChangeArrowheads="1"/>
          </p:cNvSpPr>
          <p:nvPr/>
        </p:nvSpPr>
        <p:spPr bwMode="auto">
          <a:xfrm>
            <a:off x="4749800" y="3581400"/>
            <a:ext cx="3276600" cy="457200"/>
          </a:xfrm>
          <a:prstGeom prst="rect">
            <a:avLst/>
          </a:prstGeom>
          <a:noFill/>
          <a:ln w="9525">
            <a:noFill/>
            <a:miter lim="800000"/>
            <a:headEnd/>
            <a:tailEnd/>
          </a:ln>
        </p:spPr>
        <p:txBody>
          <a:bodyPr>
            <a:spAutoFit/>
          </a:bodyPr>
          <a:lstStyle/>
          <a:p>
            <a:pPr eaLnBrk="1" hangingPunct="1">
              <a:spcBef>
                <a:spcPct val="50000"/>
              </a:spcBef>
            </a:pPr>
            <a:r>
              <a:rPr lang="en-US" sz="2400" b="1">
                <a:solidFill>
                  <a:srgbClr val="660066"/>
                </a:solidFill>
                <a:latin typeface="Times New Roman" pitchFamily="18" charset="0"/>
              </a:rPr>
              <a:t>Từ chỉ vật: </a:t>
            </a:r>
            <a:r>
              <a:rPr lang="en-US" sz="2400" b="1">
                <a:solidFill>
                  <a:srgbClr val="000066"/>
                </a:solidFill>
                <a:latin typeface="Times New Roman" pitchFamily="18" charset="0"/>
              </a:rPr>
              <a:t>sông,</a:t>
            </a:r>
          </a:p>
        </p:txBody>
      </p:sp>
      <p:sp>
        <p:nvSpPr>
          <p:cNvPr id="9224" name="Text Box 30"/>
          <p:cNvSpPr txBox="1">
            <a:spLocks noChangeArrowheads="1"/>
          </p:cNvSpPr>
          <p:nvPr/>
        </p:nvSpPr>
        <p:spPr bwMode="auto">
          <a:xfrm>
            <a:off x="4749800" y="4267200"/>
            <a:ext cx="3479800" cy="457200"/>
          </a:xfrm>
          <a:prstGeom prst="rect">
            <a:avLst/>
          </a:prstGeom>
          <a:noFill/>
          <a:ln w="9525">
            <a:noFill/>
            <a:miter lim="800000"/>
            <a:headEnd/>
            <a:tailEnd/>
          </a:ln>
        </p:spPr>
        <p:txBody>
          <a:bodyPr>
            <a:spAutoFit/>
          </a:bodyPr>
          <a:lstStyle/>
          <a:p>
            <a:pPr eaLnBrk="1" hangingPunct="1">
              <a:spcBef>
                <a:spcPct val="50000"/>
              </a:spcBef>
            </a:pPr>
            <a:r>
              <a:rPr lang="en-US" sz="2400" b="1">
                <a:solidFill>
                  <a:srgbClr val="660066"/>
                </a:solidFill>
                <a:latin typeface="Times New Roman" pitchFamily="18" charset="0"/>
              </a:rPr>
              <a:t>Từ chỉ hiện tượng: </a:t>
            </a:r>
            <a:r>
              <a:rPr lang="en-US" sz="2400" b="1">
                <a:solidFill>
                  <a:srgbClr val="000066"/>
                </a:solidFill>
                <a:latin typeface="Times New Roman" pitchFamily="18" charset="0"/>
              </a:rPr>
              <a:t>mưa,</a:t>
            </a:r>
          </a:p>
        </p:txBody>
      </p:sp>
      <p:sp>
        <p:nvSpPr>
          <p:cNvPr id="9225" name="Line 33"/>
          <p:cNvSpPr>
            <a:spLocks noChangeShapeType="1"/>
          </p:cNvSpPr>
          <p:nvPr/>
        </p:nvSpPr>
        <p:spPr bwMode="auto">
          <a:xfrm>
            <a:off x="4724400" y="2971800"/>
            <a:ext cx="0" cy="3733800"/>
          </a:xfrm>
          <a:prstGeom prst="line">
            <a:avLst/>
          </a:prstGeom>
          <a:noFill/>
          <a:ln w="28575">
            <a:solidFill>
              <a:srgbClr val="FF0000"/>
            </a:solidFill>
            <a:round/>
            <a:headEnd/>
            <a:tailEnd/>
          </a:ln>
        </p:spPr>
        <p:txBody>
          <a:bodyPr/>
          <a:lstStyle/>
          <a:p>
            <a:endParaRPr lang="en-US"/>
          </a:p>
        </p:txBody>
      </p:sp>
      <p:sp>
        <p:nvSpPr>
          <p:cNvPr id="7202" name="Text Box 34"/>
          <p:cNvSpPr txBox="1">
            <a:spLocks noChangeArrowheads="1"/>
          </p:cNvSpPr>
          <p:nvPr/>
        </p:nvSpPr>
        <p:spPr bwMode="auto">
          <a:xfrm>
            <a:off x="7848600" y="2971800"/>
            <a:ext cx="1295400" cy="457200"/>
          </a:xfrm>
          <a:prstGeom prst="rect">
            <a:avLst/>
          </a:prstGeom>
          <a:noFill/>
          <a:ln w="9525">
            <a:noFill/>
            <a:miter lim="800000"/>
            <a:headEnd/>
            <a:tailEnd/>
          </a:ln>
        </p:spPr>
        <p:txBody>
          <a:bodyPr>
            <a:spAutoFit/>
          </a:bodyPr>
          <a:lstStyle/>
          <a:p>
            <a:pPr eaLnBrk="1" hangingPunct="1">
              <a:spcBef>
                <a:spcPct val="50000"/>
              </a:spcBef>
            </a:pPr>
            <a:r>
              <a:rPr lang="en-US" sz="2400" b="1">
                <a:solidFill>
                  <a:srgbClr val="FF0000"/>
                </a:solidFill>
                <a:latin typeface="Times New Roman" pitchFamily="18" charset="0"/>
              </a:rPr>
              <a:t>cha ông</a:t>
            </a:r>
          </a:p>
        </p:txBody>
      </p:sp>
      <p:sp>
        <p:nvSpPr>
          <p:cNvPr id="7203" name="Text Box 35"/>
          <p:cNvSpPr txBox="1">
            <a:spLocks noChangeArrowheads="1"/>
          </p:cNvSpPr>
          <p:nvPr/>
        </p:nvSpPr>
        <p:spPr bwMode="auto">
          <a:xfrm>
            <a:off x="7010400" y="3606800"/>
            <a:ext cx="2133600" cy="457200"/>
          </a:xfrm>
          <a:prstGeom prst="rect">
            <a:avLst/>
          </a:prstGeom>
          <a:noFill/>
          <a:ln w="9525">
            <a:noFill/>
            <a:miter lim="800000"/>
            <a:headEnd/>
            <a:tailEnd/>
          </a:ln>
        </p:spPr>
        <p:txBody>
          <a:bodyPr>
            <a:spAutoFit/>
          </a:bodyPr>
          <a:lstStyle/>
          <a:p>
            <a:pPr eaLnBrk="1" hangingPunct="1">
              <a:spcBef>
                <a:spcPct val="50000"/>
              </a:spcBef>
            </a:pPr>
            <a:r>
              <a:rPr lang="en-US" sz="2400" b="1">
                <a:solidFill>
                  <a:srgbClr val="FF0000"/>
                </a:solidFill>
                <a:latin typeface="Times New Roman" pitchFamily="18" charset="0"/>
              </a:rPr>
              <a:t>dừa, chân trời</a:t>
            </a:r>
          </a:p>
        </p:txBody>
      </p:sp>
      <p:sp>
        <p:nvSpPr>
          <p:cNvPr id="7206" name="Text Box 38"/>
          <p:cNvSpPr txBox="1">
            <a:spLocks noChangeArrowheads="1"/>
          </p:cNvSpPr>
          <p:nvPr/>
        </p:nvSpPr>
        <p:spPr bwMode="auto">
          <a:xfrm>
            <a:off x="8001000" y="4267200"/>
            <a:ext cx="914400" cy="457200"/>
          </a:xfrm>
          <a:prstGeom prst="rect">
            <a:avLst/>
          </a:prstGeom>
          <a:noFill/>
          <a:ln w="9525">
            <a:noFill/>
            <a:miter lim="800000"/>
            <a:headEnd/>
            <a:tailEnd/>
          </a:ln>
        </p:spPr>
        <p:txBody>
          <a:bodyPr>
            <a:spAutoFit/>
          </a:bodyPr>
          <a:lstStyle/>
          <a:p>
            <a:pPr eaLnBrk="1" hangingPunct="1">
              <a:spcBef>
                <a:spcPct val="50000"/>
              </a:spcBef>
            </a:pPr>
            <a:r>
              <a:rPr lang="en-US" sz="2400" b="1">
                <a:solidFill>
                  <a:srgbClr val="FF0000"/>
                </a:solidFill>
                <a:latin typeface="Times New Roman" pitchFamily="18" charset="0"/>
              </a:rPr>
              <a:t>nắng</a:t>
            </a:r>
          </a:p>
        </p:txBody>
      </p:sp>
      <p:sp>
        <p:nvSpPr>
          <p:cNvPr id="9229" name="WordArt 39"/>
          <p:cNvSpPr>
            <a:spLocks noChangeArrowheads="1" noChangeShapeType="1" noTextEdit="1"/>
          </p:cNvSpPr>
          <p:nvPr/>
        </p:nvSpPr>
        <p:spPr bwMode="auto">
          <a:xfrm>
            <a:off x="2405063" y="2009775"/>
            <a:ext cx="2133600" cy="381000"/>
          </a:xfrm>
          <a:prstGeom prst="rect">
            <a:avLst/>
          </a:prstGeom>
        </p:spPr>
        <p:txBody>
          <a:bodyPr wrap="none" fromWordArt="1">
            <a:prstTxWarp prst="textSlantUp">
              <a:avLst>
                <a:gd name="adj" fmla="val 0"/>
              </a:avLst>
            </a:prstTxWarp>
          </a:bodyPr>
          <a:lstStyle/>
          <a:p>
            <a:pPr algn="ctr"/>
            <a:r>
              <a:rPr lang="vi-VN" sz="3600" b="1"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Hoạt động 2:</a:t>
            </a:r>
            <a:endParaRPr lang="en-US" sz="3600" b="1"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endParaRPr>
          </a:p>
        </p:txBody>
      </p:sp>
      <p:sp>
        <p:nvSpPr>
          <p:cNvPr id="9230" name="WordArt 40"/>
          <p:cNvSpPr>
            <a:spLocks noChangeArrowheads="1" noChangeShapeType="1" noTextEdit="1"/>
          </p:cNvSpPr>
          <p:nvPr/>
        </p:nvSpPr>
        <p:spPr bwMode="auto">
          <a:xfrm>
            <a:off x="3352800" y="838200"/>
            <a:ext cx="2743200" cy="381000"/>
          </a:xfrm>
          <a:prstGeom prst="rect">
            <a:avLst/>
          </a:prstGeom>
        </p:spPr>
        <p:txBody>
          <a:bodyPr wrap="none" fromWordArt="1">
            <a:prstTxWarp prst="textPlain">
              <a:avLst>
                <a:gd name="adj" fmla="val 50000"/>
              </a:avLst>
            </a:prstTxWarp>
          </a:bodyPr>
          <a:lstStyle/>
          <a:p>
            <a:pPr algn="ctr"/>
            <a:r>
              <a:rPr lang="en-US" sz="3600" b="1" kern="10">
                <a:ln w="19050">
                  <a:solidFill>
                    <a:srgbClr val="99CCFF"/>
                  </a:solidFill>
                  <a:round/>
                  <a:headEnd/>
                  <a:tailEnd/>
                </a:ln>
                <a:solidFill>
                  <a:srgbClr val="0066CC"/>
                </a:solidFill>
                <a:effectLst>
                  <a:outerShdw dist="35921" dir="2700000" algn="ctr" rotWithShape="0">
                    <a:srgbClr val="990000"/>
                  </a:outerShdw>
                </a:effectLst>
                <a:latin typeface="Times New Roman"/>
                <a:cs typeface="Times New Roman"/>
              </a:rPr>
              <a:t>Danh từ</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202"/>
                                        </p:tgtEl>
                                        <p:attrNameLst>
                                          <p:attrName>style.visibility</p:attrName>
                                        </p:attrNameLst>
                                      </p:cBhvr>
                                      <p:to>
                                        <p:strVal val="visible"/>
                                      </p:to>
                                    </p:set>
                                    <p:animEffect transition="in" filter="dissolve">
                                      <p:cBhvr>
                                        <p:cTn id="7" dur="500"/>
                                        <p:tgtEl>
                                          <p:spTgt spid="720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203"/>
                                        </p:tgtEl>
                                        <p:attrNameLst>
                                          <p:attrName>style.visibility</p:attrName>
                                        </p:attrNameLst>
                                      </p:cBhvr>
                                      <p:to>
                                        <p:strVal val="visible"/>
                                      </p:to>
                                    </p:set>
                                    <p:animEffect transition="in" filter="dissolve">
                                      <p:cBhvr>
                                        <p:cTn id="12" dur="500"/>
                                        <p:tgtEl>
                                          <p:spTgt spid="7203"/>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206"/>
                                        </p:tgtEl>
                                        <p:attrNameLst>
                                          <p:attrName>style.visibility</p:attrName>
                                        </p:attrNameLst>
                                      </p:cBhvr>
                                      <p:to>
                                        <p:strVal val="visible"/>
                                      </p:to>
                                    </p:set>
                                    <p:animEffect transition="in" filter="dissolve">
                                      <p:cBhvr>
                                        <p:cTn id="17" dur="500"/>
                                        <p:tgtEl>
                                          <p:spTgt spid="72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02" grpId="0"/>
      <p:bldP spid="7203" grpId="0"/>
      <p:bldP spid="720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5"/>
          <p:cNvSpPr txBox="1">
            <a:spLocks noChangeArrowheads="1"/>
          </p:cNvSpPr>
          <p:nvPr/>
        </p:nvSpPr>
        <p:spPr bwMode="auto">
          <a:xfrm>
            <a:off x="838200" y="533400"/>
            <a:ext cx="7696200" cy="519113"/>
          </a:xfrm>
          <a:prstGeom prst="rect">
            <a:avLst/>
          </a:prstGeom>
          <a:noFill/>
          <a:ln w="9525">
            <a:noFill/>
            <a:miter lim="800000"/>
            <a:headEnd/>
            <a:tailEnd/>
          </a:ln>
        </p:spPr>
        <p:txBody>
          <a:bodyPr>
            <a:spAutoFit/>
          </a:bodyPr>
          <a:lstStyle/>
          <a:p>
            <a:pPr algn="ctr" eaLnBrk="1" hangingPunct="1">
              <a:spcBef>
                <a:spcPct val="50000"/>
              </a:spcBef>
            </a:pPr>
            <a:r>
              <a:rPr lang="en-US" sz="2800" b="1" u="sng">
                <a:solidFill>
                  <a:srgbClr val="FF0000"/>
                </a:solidFill>
                <a:latin typeface="Times New Roman" pitchFamily="18" charset="0"/>
              </a:rPr>
              <a:t>LUYỆN TỪ VÀ CÂU</a:t>
            </a:r>
          </a:p>
        </p:txBody>
      </p:sp>
      <p:sp>
        <p:nvSpPr>
          <p:cNvPr id="10243" name="WordArt 6"/>
          <p:cNvSpPr>
            <a:spLocks noChangeArrowheads="1" noChangeShapeType="1" noTextEdit="1"/>
          </p:cNvSpPr>
          <p:nvPr/>
        </p:nvSpPr>
        <p:spPr bwMode="auto">
          <a:xfrm>
            <a:off x="1447800" y="2209800"/>
            <a:ext cx="1828800" cy="381000"/>
          </a:xfrm>
          <a:prstGeom prst="rect">
            <a:avLst/>
          </a:prstGeom>
        </p:spPr>
        <p:txBody>
          <a:bodyPr wrap="none" fromWordArt="1">
            <a:prstTxWarp prst="textPlain">
              <a:avLst>
                <a:gd name="adj" fmla="val 50000"/>
              </a:avLst>
            </a:prstTxWarp>
          </a:bodyPr>
          <a:lstStyle/>
          <a:p>
            <a:pPr algn="ctr"/>
            <a:r>
              <a:rPr lang="en-US" sz="3600" kern="10">
                <a:ln w="19050">
                  <a:solidFill>
                    <a:srgbClr val="FFCC00"/>
                  </a:solidFill>
                  <a:round/>
                  <a:headEnd/>
                  <a:tailEnd/>
                </a:ln>
                <a:solidFill>
                  <a:srgbClr val="0066CC"/>
                </a:solidFill>
                <a:effectLst>
                  <a:outerShdw dist="35921" dir="2700000" algn="ctr" rotWithShape="0">
                    <a:srgbClr val="990000"/>
                  </a:outerShdw>
                </a:effectLst>
                <a:latin typeface="Times New Roman"/>
                <a:cs typeface="Times New Roman"/>
              </a:rPr>
              <a:t>Ghi nhớ:</a:t>
            </a:r>
          </a:p>
        </p:txBody>
      </p:sp>
      <p:grpSp>
        <p:nvGrpSpPr>
          <p:cNvPr id="2" name="Group 9"/>
          <p:cNvGrpSpPr>
            <a:grpSpLocks/>
          </p:cNvGrpSpPr>
          <p:nvPr/>
        </p:nvGrpSpPr>
        <p:grpSpPr bwMode="auto">
          <a:xfrm>
            <a:off x="1219200" y="2362200"/>
            <a:ext cx="7086600" cy="3124200"/>
            <a:chOff x="816" y="1728"/>
            <a:chExt cx="4464" cy="1968"/>
          </a:xfrm>
        </p:grpSpPr>
        <p:sp>
          <p:nvSpPr>
            <p:cNvPr id="10246" name="AutoShape 7"/>
            <p:cNvSpPr>
              <a:spLocks noChangeArrowheads="1"/>
            </p:cNvSpPr>
            <p:nvPr/>
          </p:nvSpPr>
          <p:spPr bwMode="auto">
            <a:xfrm>
              <a:off x="816" y="1728"/>
              <a:ext cx="4464" cy="1968"/>
            </a:xfrm>
            <a:prstGeom prst="horizontalScroll">
              <a:avLst>
                <a:gd name="adj" fmla="val 12500"/>
              </a:avLst>
            </a:prstGeom>
            <a:solidFill>
              <a:srgbClr val="FFFF99"/>
            </a:solidFill>
            <a:ln w="9525">
              <a:solidFill>
                <a:schemeClr val="tx1"/>
              </a:solidFill>
              <a:round/>
              <a:headEnd/>
              <a:tailEnd/>
            </a:ln>
          </p:spPr>
          <p:txBody>
            <a:bodyPr wrap="none" anchor="ctr"/>
            <a:lstStyle/>
            <a:p>
              <a:endParaRPr lang="en-US"/>
            </a:p>
          </p:txBody>
        </p:sp>
        <p:sp>
          <p:nvSpPr>
            <p:cNvPr id="10247" name="Text Box 8"/>
            <p:cNvSpPr txBox="1">
              <a:spLocks noChangeArrowheads="1"/>
            </p:cNvSpPr>
            <p:nvPr/>
          </p:nvSpPr>
          <p:spPr bwMode="auto">
            <a:xfrm>
              <a:off x="1160" y="2160"/>
              <a:ext cx="3984" cy="756"/>
            </a:xfrm>
            <a:prstGeom prst="rect">
              <a:avLst/>
            </a:prstGeom>
            <a:noFill/>
            <a:ln w="9525">
              <a:noFill/>
              <a:miter lim="800000"/>
              <a:headEnd/>
              <a:tailEnd/>
            </a:ln>
          </p:spPr>
          <p:txBody>
            <a:bodyPr>
              <a:spAutoFit/>
            </a:bodyPr>
            <a:lstStyle/>
            <a:p>
              <a:pPr algn="just" eaLnBrk="1" hangingPunct="1">
                <a:spcBef>
                  <a:spcPct val="50000"/>
                </a:spcBef>
              </a:pPr>
              <a:r>
                <a:rPr lang="en-US" sz="3600" b="1">
                  <a:solidFill>
                    <a:srgbClr val="FF0000"/>
                  </a:solidFill>
                  <a:latin typeface="Times New Roman" pitchFamily="18" charset="0"/>
                </a:rPr>
                <a:t>	Danh từ là những từ chỉ sự vật (người, vật, hiện tượng).</a:t>
              </a:r>
            </a:p>
          </p:txBody>
        </p:sp>
      </p:grpSp>
      <p:sp>
        <p:nvSpPr>
          <p:cNvPr id="10245" name="WordArt 10"/>
          <p:cNvSpPr>
            <a:spLocks noChangeArrowheads="1" noChangeShapeType="1" noTextEdit="1"/>
          </p:cNvSpPr>
          <p:nvPr/>
        </p:nvSpPr>
        <p:spPr bwMode="auto">
          <a:xfrm>
            <a:off x="3352800" y="1219200"/>
            <a:ext cx="2743200" cy="381000"/>
          </a:xfrm>
          <a:prstGeom prst="rect">
            <a:avLst/>
          </a:prstGeom>
        </p:spPr>
        <p:txBody>
          <a:bodyPr wrap="none" fromWordArt="1">
            <a:prstTxWarp prst="textPlain">
              <a:avLst>
                <a:gd name="adj" fmla="val 50000"/>
              </a:avLst>
            </a:prstTxWarp>
          </a:bodyPr>
          <a:lstStyle/>
          <a:p>
            <a:pPr algn="ctr"/>
            <a:r>
              <a:rPr lang="en-US" sz="3600" b="1" kern="10">
                <a:ln w="19050">
                  <a:solidFill>
                    <a:srgbClr val="99CCFF"/>
                  </a:solidFill>
                  <a:round/>
                  <a:headEnd/>
                  <a:tailEnd/>
                </a:ln>
                <a:solidFill>
                  <a:srgbClr val="0066CC"/>
                </a:solidFill>
                <a:effectLst>
                  <a:outerShdw dist="35921" dir="2700000" algn="ctr" rotWithShape="0">
                    <a:srgbClr val="990000"/>
                  </a:outerShdw>
                </a:effectLst>
                <a:latin typeface="Times New Roman"/>
                <a:cs typeface="Times New Roman"/>
              </a:rPr>
              <a:t>Danh từ</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823913" y="381000"/>
            <a:ext cx="7696200" cy="519113"/>
          </a:xfrm>
          <a:prstGeom prst="rect">
            <a:avLst/>
          </a:prstGeom>
          <a:noFill/>
          <a:ln w="9525">
            <a:noFill/>
            <a:miter lim="800000"/>
            <a:headEnd/>
            <a:tailEnd/>
          </a:ln>
        </p:spPr>
        <p:txBody>
          <a:bodyPr>
            <a:spAutoFit/>
          </a:bodyPr>
          <a:lstStyle/>
          <a:p>
            <a:pPr algn="ctr" eaLnBrk="1" hangingPunct="1">
              <a:spcBef>
                <a:spcPct val="50000"/>
              </a:spcBef>
            </a:pPr>
            <a:r>
              <a:rPr lang="en-US" sz="2800" b="1" u="sng">
                <a:solidFill>
                  <a:srgbClr val="FF0000"/>
                </a:solidFill>
                <a:latin typeface="Times New Roman" pitchFamily="18" charset="0"/>
              </a:rPr>
              <a:t>LUYỆN TỪ VÀ CÂU</a:t>
            </a:r>
          </a:p>
        </p:txBody>
      </p:sp>
      <p:sp>
        <p:nvSpPr>
          <p:cNvPr id="11267" name="WordArt 6"/>
          <p:cNvSpPr>
            <a:spLocks noChangeArrowheads="1" noChangeShapeType="1" noTextEdit="1"/>
          </p:cNvSpPr>
          <p:nvPr/>
        </p:nvSpPr>
        <p:spPr bwMode="auto">
          <a:xfrm>
            <a:off x="533400" y="2070100"/>
            <a:ext cx="1905000" cy="523875"/>
          </a:xfrm>
          <a:prstGeom prst="rect">
            <a:avLst/>
          </a:prstGeom>
        </p:spPr>
        <p:txBody>
          <a:bodyPr wrap="none" fromWordArt="1">
            <a:prstTxWarp prst="textPlain">
              <a:avLst>
                <a:gd name="adj" fmla="val 50000"/>
              </a:avLst>
            </a:prstTxWarp>
          </a:bodyPr>
          <a:lstStyle/>
          <a:p>
            <a:pPr algn="ctr"/>
            <a:r>
              <a:rPr lang="en-US" sz="3600" b="1" kern="10">
                <a:ln w="9525">
                  <a:solidFill>
                    <a:srgbClr val="000080"/>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Times New Roman"/>
                <a:cs typeface="Times New Roman"/>
              </a:rPr>
              <a:t>Luyện tập:</a:t>
            </a:r>
          </a:p>
        </p:txBody>
      </p:sp>
      <p:sp>
        <p:nvSpPr>
          <p:cNvPr id="11268" name="Text Box 8"/>
          <p:cNvSpPr txBox="1">
            <a:spLocks noChangeArrowheads="1"/>
          </p:cNvSpPr>
          <p:nvPr/>
        </p:nvSpPr>
        <p:spPr bwMode="auto">
          <a:xfrm>
            <a:off x="914400" y="2541588"/>
            <a:ext cx="7924800" cy="1039812"/>
          </a:xfrm>
          <a:prstGeom prst="rect">
            <a:avLst/>
          </a:prstGeom>
          <a:noFill/>
          <a:ln w="9525">
            <a:noFill/>
            <a:miter lim="800000"/>
            <a:headEnd/>
            <a:tailEnd/>
          </a:ln>
        </p:spPr>
        <p:txBody>
          <a:bodyPr>
            <a:spAutoFit/>
          </a:bodyPr>
          <a:lstStyle/>
          <a:p>
            <a:pPr algn="ctr" eaLnBrk="1" hangingPunct="1">
              <a:lnSpc>
                <a:spcPct val="110000"/>
              </a:lnSpc>
            </a:pPr>
            <a:r>
              <a:rPr lang="en-US" sz="2800" b="1">
                <a:solidFill>
                  <a:srgbClr val="000066"/>
                </a:solidFill>
                <a:latin typeface="Times New Roman" pitchFamily="18" charset="0"/>
              </a:rPr>
              <a:t>Bài 1: Xác định danh từ trong các câu văn sau:</a:t>
            </a:r>
          </a:p>
          <a:p>
            <a:pPr algn="ctr" eaLnBrk="1" hangingPunct="1">
              <a:lnSpc>
                <a:spcPct val="110000"/>
              </a:lnSpc>
            </a:pPr>
            <a:r>
              <a:rPr lang="en-US" sz="2800" b="1">
                <a:solidFill>
                  <a:srgbClr val="000066"/>
                </a:solidFill>
                <a:latin typeface="Times New Roman" pitchFamily="18" charset="0"/>
              </a:rPr>
              <a:t>Thảo luận nhóm 2</a:t>
            </a:r>
          </a:p>
        </p:txBody>
      </p:sp>
      <p:sp>
        <p:nvSpPr>
          <p:cNvPr id="11269" name="Text Box 9"/>
          <p:cNvSpPr txBox="1">
            <a:spLocks noChangeArrowheads="1"/>
          </p:cNvSpPr>
          <p:nvPr/>
        </p:nvSpPr>
        <p:spPr bwMode="auto">
          <a:xfrm>
            <a:off x="609600" y="3733800"/>
            <a:ext cx="8077200" cy="1816100"/>
          </a:xfrm>
          <a:prstGeom prst="rect">
            <a:avLst/>
          </a:prstGeom>
          <a:noFill/>
          <a:ln w="9525">
            <a:noFill/>
            <a:miter lim="800000"/>
            <a:headEnd/>
            <a:tailEnd/>
          </a:ln>
        </p:spPr>
        <p:txBody>
          <a:bodyPr>
            <a:spAutoFit/>
          </a:bodyPr>
          <a:lstStyle/>
          <a:p>
            <a:pPr algn="just" eaLnBrk="1" hangingPunct="1"/>
            <a:r>
              <a:rPr lang="en-US" sz="2800" b="1">
                <a:solidFill>
                  <a:srgbClr val="660066"/>
                </a:solidFill>
                <a:latin typeface="Times New Roman" pitchFamily="18" charset="0"/>
              </a:rPr>
              <a:t>	Chú chuồn chuồn nước mới đẹp làm sao! Màu vàng trên lưng chú lấp lánh. Bốn cái cánh mỏng như giấy bóng. Cái đầu tròn và hai con mắt long lanh như thủy tinh. </a:t>
            </a:r>
          </a:p>
        </p:txBody>
      </p:sp>
      <p:sp>
        <p:nvSpPr>
          <p:cNvPr id="11270" name="WordArt 28"/>
          <p:cNvSpPr>
            <a:spLocks noChangeArrowheads="1" noChangeShapeType="1" noTextEdit="1"/>
          </p:cNvSpPr>
          <p:nvPr/>
        </p:nvSpPr>
        <p:spPr bwMode="auto">
          <a:xfrm>
            <a:off x="3352800" y="990600"/>
            <a:ext cx="2743200" cy="381000"/>
          </a:xfrm>
          <a:prstGeom prst="rect">
            <a:avLst/>
          </a:prstGeom>
        </p:spPr>
        <p:txBody>
          <a:bodyPr wrap="none" fromWordArt="1">
            <a:prstTxWarp prst="textPlain">
              <a:avLst>
                <a:gd name="adj" fmla="val 50000"/>
              </a:avLst>
            </a:prstTxWarp>
          </a:bodyPr>
          <a:lstStyle/>
          <a:p>
            <a:pPr algn="ctr"/>
            <a:r>
              <a:rPr lang="en-US" sz="3600" b="1" kern="10">
                <a:ln w="19050">
                  <a:solidFill>
                    <a:srgbClr val="99CCFF"/>
                  </a:solidFill>
                  <a:round/>
                  <a:headEnd/>
                  <a:tailEnd/>
                </a:ln>
                <a:solidFill>
                  <a:srgbClr val="0066CC"/>
                </a:solidFill>
                <a:effectLst>
                  <a:outerShdw dist="35921" dir="2700000" algn="ctr" rotWithShape="0">
                    <a:srgbClr val="990000"/>
                  </a:outerShdw>
                </a:effectLst>
                <a:latin typeface="Times New Roman"/>
                <a:cs typeface="Times New Roman"/>
              </a:rPr>
              <a:t>Danh từ</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5"/>
          <p:cNvSpPr txBox="1">
            <a:spLocks noChangeArrowheads="1"/>
          </p:cNvSpPr>
          <p:nvPr/>
        </p:nvSpPr>
        <p:spPr bwMode="auto">
          <a:xfrm>
            <a:off x="787400" y="457200"/>
            <a:ext cx="7696200" cy="519113"/>
          </a:xfrm>
          <a:prstGeom prst="rect">
            <a:avLst/>
          </a:prstGeom>
          <a:noFill/>
          <a:ln w="9525">
            <a:noFill/>
            <a:miter lim="800000"/>
            <a:headEnd/>
            <a:tailEnd/>
          </a:ln>
        </p:spPr>
        <p:txBody>
          <a:bodyPr>
            <a:spAutoFit/>
          </a:bodyPr>
          <a:lstStyle/>
          <a:p>
            <a:pPr algn="ctr" eaLnBrk="1" hangingPunct="1">
              <a:spcBef>
                <a:spcPct val="50000"/>
              </a:spcBef>
            </a:pPr>
            <a:r>
              <a:rPr lang="en-US" sz="2800" b="1" u="sng">
                <a:solidFill>
                  <a:srgbClr val="FF0000"/>
                </a:solidFill>
                <a:latin typeface="Times New Roman" pitchFamily="18" charset="0"/>
              </a:rPr>
              <a:t>LUYỆN TỪ VÀ CÂU</a:t>
            </a:r>
          </a:p>
        </p:txBody>
      </p:sp>
      <p:sp>
        <p:nvSpPr>
          <p:cNvPr id="12291" name="Text Box 6"/>
          <p:cNvSpPr txBox="1">
            <a:spLocks noChangeArrowheads="1"/>
          </p:cNvSpPr>
          <p:nvPr/>
        </p:nvSpPr>
        <p:spPr bwMode="auto">
          <a:xfrm>
            <a:off x="1219200" y="2057400"/>
            <a:ext cx="7086600" cy="566738"/>
          </a:xfrm>
          <a:prstGeom prst="rect">
            <a:avLst/>
          </a:prstGeom>
          <a:noFill/>
          <a:ln w="9525">
            <a:noFill/>
            <a:miter lim="800000"/>
            <a:headEnd/>
            <a:tailEnd/>
          </a:ln>
        </p:spPr>
        <p:txBody>
          <a:bodyPr>
            <a:spAutoFit/>
          </a:bodyPr>
          <a:lstStyle/>
          <a:p>
            <a:pPr algn="ctr" eaLnBrk="1" hangingPunct="1">
              <a:lnSpc>
                <a:spcPct val="110000"/>
              </a:lnSpc>
            </a:pPr>
            <a:r>
              <a:rPr lang="en-US" sz="2800" b="1">
                <a:solidFill>
                  <a:srgbClr val="000066"/>
                </a:solidFill>
                <a:latin typeface="Times New Roman" pitchFamily="18" charset="0"/>
              </a:rPr>
              <a:t>Bài 2: Tìm danh từ có trong đoạn thơ sau:</a:t>
            </a:r>
          </a:p>
        </p:txBody>
      </p:sp>
      <p:sp>
        <p:nvSpPr>
          <p:cNvPr id="10247" name="Text Box 7"/>
          <p:cNvSpPr txBox="1">
            <a:spLocks noChangeArrowheads="1"/>
          </p:cNvSpPr>
          <p:nvPr/>
        </p:nvSpPr>
        <p:spPr bwMode="auto">
          <a:xfrm>
            <a:off x="457200" y="2895600"/>
            <a:ext cx="8305800" cy="3140075"/>
          </a:xfrm>
          <a:prstGeom prst="rect">
            <a:avLst/>
          </a:prstGeom>
          <a:noFill/>
          <a:ln w="9525">
            <a:solidFill>
              <a:srgbClr val="A50021"/>
            </a:solidFill>
            <a:miter lim="800000"/>
            <a:headEnd/>
            <a:tailEnd/>
          </a:ln>
        </p:spPr>
        <p:txBody>
          <a:bodyPr>
            <a:spAutoFit/>
          </a:bodyPr>
          <a:lstStyle/>
          <a:p>
            <a:pPr algn="ctr" eaLnBrk="1" hangingPunct="1">
              <a:spcBef>
                <a:spcPct val="50000"/>
              </a:spcBef>
            </a:pPr>
            <a:r>
              <a:rPr lang="en-US" sz="3600" b="1">
                <a:solidFill>
                  <a:srgbClr val="003300"/>
                </a:solidFill>
                <a:latin typeface="Times New Roman" pitchFamily="18" charset="0"/>
              </a:rPr>
              <a:t>Đồng làng vương chút heo may</a:t>
            </a:r>
          </a:p>
          <a:p>
            <a:pPr algn="ctr" eaLnBrk="1" hangingPunct="1">
              <a:spcBef>
                <a:spcPct val="50000"/>
              </a:spcBef>
            </a:pPr>
            <a:r>
              <a:rPr lang="en-US" sz="3600" b="1">
                <a:solidFill>
                  <a:srgbClr val="003300"/>
                </a:solidFill>
                <a:latin typeface="Times New Roman" pitchFamily="18" charset="0"/>
              </a:rPr>
              <a:t>Mầm cây tỉnh giấc, vườn đầy tiếng chim</a:t>
            </a:r>
          </a:p>
          <a:p>
            <a:pPr algn="ctr" eaLnBrk="1" hangingPunct="1">
              <a:spcBef>
                <a:spcPct val="50000"/>
              </a:spcBef>
            </a:pPr>
            <a:r>
              <a:rPr lang="en-US" sz="3600" b="1">
                <a:solidFill>
                  <a:srgbClr val="003300"/>
                </a:solidFill>
                <a:latin typeface="Times New Roman" pitchFamily="18" charset="0"/>
              </a:rPr>
              <a:t>Hạt mưa mải miết chốn tìm</a:t>
            </a:r>
          </a:p>
          <a:p>
            <a:pPr algn="ctr" eaLnBrk="1" hangingPunct="1">
              <a:spcBef>
                <a:spcPct val="50000"/>
              </a:spcBef>
            </a:pPr>
            <a:r>
              <a:rPr lang="en-US" sz="3600" b="1">
                <a:solidFill>
                  <a:srgbClr val="003300"/>
                </a:solidFill>
                <a:latin typeface="Times New Roman" pitchFamily="18" charset="0"/>
              </a:rPr>
              <a:t>Cây đào trước cửa lim dim mắt cười</a:t>
            </a:r>
          </a:p>
        </p:txBody>
      </p:sp>
      <p:sp>
        <p:nvSpPr>
          <p:cNvPr id="12293" name="WordArt 13"/>
          <p:cNvSpPr>
            <a:spLocks noChangeArrowheads="1" noChangeShapeType="1" noTextEdit="1"/>
          </p:cNvSpPr>
          <p:nvPr/>
        </p:nvSpPr>
        <p:spPr bwMode="auto">
          <a:xfrm>
            <a:off x="3352800" y="1066800"/>
            <a:ext cx="2743200" cy="381000"/>
          </a:xfrm>
          <a:prstGeom prst="rect">
            <a:avLst/>
          </a:prstGeom>
        </p:spPr>
        <p:txBody>
          <a:bodyPr wrap="none" fromWordArt="1">
            <a:prstTxWarp prst="textPlain">
              <a:avLst>
                <a:gd name="adj" fmla="val 50000"/>
              </a:avLst>
            </a:prstTxWarp>
          </a:bodyPr>
          <a:lstStyle/>
          <a:p>
            <a:pPr algn="ctr"/>
            <a:r>
              <a:rPr lang="en-US" sz="3600" b="1" kern="10">
                <a:ln w="19050">
                  <a:solidFill>
                    <a:srgbClr val="99CCFF"/>
                  </a:solidFill>
                  <a:round/>
                  <a:headEnd/>
                  <a:tailEnd/>
                </a:ln>
                <a:solidFill>
                  <a:srgbClr val="0066CC"/>
                </a:solidFill>
                <a:effectLst>
                  <a:outerShdw dist="35921" dir="2700000" algn="ctr" rotWithShape="0">
                    <a:srgbClr val="990000"/>
                  </a:outerShdw>
                </a:effectLst>
                <a:latin typeface="Times New Roman"/>
                <a:cs typeface="Times New Roman"/>
              </a:rPr>
              <a:t>Danh từ</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0247"/>
                                        </p:tgtEl>
                                        <p:attrNameLst>
                                          <p:attrName>style.visibility</p:attrName>
                                        </p:attrNameLst>
                                      </p:cBhvr>
                                      <p:to>
                                        <p:strVal val="visible"/>
                                      </p:to>
                                    </p:set>
                                    <p:anim calcmode="lin" valueType="num">
                                      <p:cBhvr>
                                        <p:cTn id="7" dur="500" fill="hold"/>
                                        <p:tgtEl>
                                          <p:spTgt spid="10247"/>
                                        </p:tgtEl>
                                        <p:attrNameLst>
                                          <p:attrName>ppt_w</p:attrName>
                                        </p:attrNameLst>
                                      </p:cBhvr>
                                      <p:tavLst>
                                        <p:tav tm="0">
                                          <p:val>
                                            <p:fltVal val="0"/>
                                          </p:val>
                                        </p:tav>
                                        <p:tav tm="100000">
                                          <p:val>
                                            <p:strVal val="#ppt_w"/>
                                          </p:val>
                                        </p:tav>
                                      </p:tavLst>
                                    </p:anim>
                                    <p:anim calcmode="lin" valueType="num">
                                      <p:cBhvr>
                                        <p:cTn id="8" dur="500" fill="hold"/>
                                        <p:tgtEl>
                                          <p:spTgt spid="10247"/>
                                        </p:tgtEl>
                                        <p:attrNameLst>
                                          <p:attrName>ppt_h</p:attrName>
                                        </p:attrNameLst>
                                      </p:cBhvr>
                                      <p:tavLst>
                                        <p:tav tm="0">
                                          <p:val>
                                            <p:fltVal val="0"/>
                                          </p:val>
                                        </p:tav>
                                        <p:tav tm="100000">
                                          <p:val>
                                            <p:strVal val="#ppt_h"/>
                                          </p:val>
                                        </p:tav>
                                      </p:tavLst>
                                    </p:anim>
                                    <p:animEffect transition="in" filter="fade">
                                      <p:cBhvr>
                                        <p:cTn id="9" dur="500"/>
                                        <p:tgtEl>
                                          <p:spTgt spid="102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7"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2429474"/>
  <p:tag name="VIOLETTITLE" val="Tuần 5. Danh từ"/>
  <p:tag name="VIOLETLESSON" val="10"/>
  <p:tag name="VIOLETCATID" val="7840645"/>
  <p:tag name="VIOLETSUBJECT" val="Luyện từ và câu 4"/>
  <p:tag name="VIOLETAUTHORID" val="3257782"/>
  <p:tag name="VIOLETAUTHORNAME" val="Nguyễn Văn Cường"/>
  <p:tag name="VIOLETAUTHORAVATAR" val="no_avatar.jpg"/>
  <p:tag name="VIOLETAUTHORADDRESS" val="Trường Tiểu học Xã Hương Nội - Phú Thọ"/>
  <p:tag name="VIOLETDATE" val="2018-10-03 09:35:00"/>
  <p:tag name="VIOLETHIT" val="141"/>
  <p:tag name="VIOLETLIKE" val="0"/>
  <p:tag name="MMPROD_NEXTUNIQUEID" val="10016"/>
  <p:tag name="MMPROD_UIDATA" val="&lt;database version=&quot;7.0&quot;&gt;&lt;object type=&quot;1&quot; unique_id=&quot;10001&quot;&gt;&lt;object type=&quot;2&quot; unique_id=&quot;11155&quot;&gt;&lt;object type=&quot;3&quot; unique_id=&quot;11156&quot;&gt;&lt;property id=&quot;20148&quot; value=&quot;5&quot;/&gt;&lt;property id=&quot;20300&quot; value=&quot;Slide 2&quot;/&gt;&lt;property id=&quot;20307&quot; value=&quot;257&quot;/&gt;&lt;/object&gt;&lt;object type=&quot;3&quot; unique_id=&quot;11157&quot;&gt;&lt;property id=&quot;20148&quot; value=&quot;5&quot;/&gt;&lt;property id=&quot;20300&quot; value=&quot;Slide 3&quot;/&gt;&lt;property id=&quot;20307&quot; value=&quot;267&quot;/&gt;&lt;/object&gt;&lt;object type=&quot;3&quot; unique_id=&quot;11158&quot;&gt;&lt;property id=&quot;20148&quot; value=&quot;5&quot;/&gt;&lt;property id=&quot;20300&quot; value=&quot;Slide 4&quot;/&gt;&lt;property id=&quot;20307&quot; value=&quot;258&quot;/&gt;&lt;/object&gt;&lt;object type=&quot;3&quot; unique_id=&quot;11159&quot;&gt;&lt;property id=&quot;20148&quot; value=&quot;5&quot;/&gt;&lt;property id=&quot;20300&quot; value=&quot;Slide 5&quot;/&gt;&lt;property id=&quot;20307&quot; value=&quot;260&quot;/&gt;&lt;/object&gt;&lt;object type=&quot;3&quot; unique_id=&quot;11160&quot;&gt;&lt;property id=&quot;20148&quot; value=&quot;5&quot;/&gt;&lt;property id=&quot;20300&quot; value=&quot;Slide 6&quot;/&gt;&lt;property id=&quot;20307&quot; value=&quot;261&quot;/&gt;&lt;/object&gt;&lt;object type=&quot;3&quot; unique_id=&quot;11161&quot;&gt;&lt;property id=&quot;20148&quot; value=&quot;5&quot;/&gt;&lt;property id=&quot;20300&quot; value=&quot;Slide 7&quot;/&gt;&lt;property id=&quot;20307&quot; value=&quot;262&quot;/&gt;&lt;/object&gt;&lt;object type=&quot;3&quot; unique_id=&quot;11162&quot;&gt;&lt;property id=&quot;20148&quot; value=&quot;5&quot;/&gt;&lt;property id=&quot;20300&quot; value=&quot;Slide 8&quot;/&gt;&lt;property id=&quot;20307&quot; value=&quot;263&quot;/&gt;&lt;/object&gt;&lt;object type=&quot;3&quot; unique_id=&quot;11163&quot;&gt;&lt;property id=&quot;20148&quot; value=&quot;5&quot;/&gt;&lt;property id=&quot;20300&quot; value=&quot;Slide 9&quot;/&gt;&lt;property id=&quot;20307&quot; value=&quot;264&quot;/&gt;&lt;/object&gt;&lt;object type=&quot;3&quot; unique_id=&quot;11164&quot;&gt;&lt;property id=&quot;20148&quot; value=&quot;5&quot;/&gt;&lt;property id=&quot;20300&quot; value=&quot;Slide 10&quot;/&gt;&lt;property id=&quot;20307&quot; value=&quot;266&quot;/&gt;&lt;/object&gt;&lt;object type=&quot;3&quot; unique_id=&quot;11165&quot;&gt;&lt;property id=&quot;20148&quot; value=&quot;5&quot;/&gt;&lt;property id=&quot;20300&quot; value=&quot;Slide 11&quot;/&gt;&lt;property id=&quot;20307&quot; value=&quot;265&quot;/&gt;&lt;/object&gt;&lt;object type=&quot;3&quot; unique_id=&quot;11190&quot;&gt;&lt;property id=&quot;20148&quot; value=&quot;5&quot;/&gt;&lt;property id=&quot;20300&quot; value=&quot;Slide 1&quot;/&gt;&lt;property id=&quot;20307&quot; value=&quot;268&quot;/&gt;&lt;/object&gt;&lt;/object&gt;&lt;object type=&quot;8&quot; unique_id=&quot;11177&quo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259</TotalTime>
  <Words>518</Words>
  <Application>Microsoft Office PowerPoint</Application>
  <PresentationFormat>On-screen Show (4:3)</PresentationFormat>
  <Paragraphs>125</Paragraphs>
  <Slides>11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3" baseType="lpstr">
      <vt:lpstr>Office Theme</vt:lpstr>
      <vt:lpstr>CorelDRAW</vt:lpstr>
      <vt:lpstr>Slide 1</vt:lpstr>
      <vt:lpstr>Slide 2</vt:lpstr>
      <vt:lpstr>Slide 3</vt:lpstr>
      <vt:lpstr>Slide 4</vt:lpstr>
      <vt:lpstr>Slide 5</vt:lpstr>
      <vt:lpstr>Slide 6</vt:lpstr>
      <vt:lpstr>Slide 7</vt:lpstr>
      <vt:lpstr>Slide 8</vt:lpstr>
      <vt:lpstr>Slide 9</vt:lpstr>
      <vt:lpstr>Slide 10</vt:lpstr>
      <vt:lpstr>Slide 11</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AutoBVT</cp:lastModifiedBy>
  <cp:revision>41</cp:revision>
  <dcterms:created xsi:type="dcterms:W3CDTF">2008-09-23T12:22:13Z</dcterms:created>
  <dcterms:modified xsi:type="dcterms:W3CDTF">2018-10-05T06:04:35Z</dcterms:modified>
</cp:coreProperties>
</file>